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</p:sldMasterIdLst>
  <p:notesMasterIdLst>
    <p:notesMasterId r:id="rId15"/>
  </p:notesMasterIdLst>
  <p:handoutMasterIdLst>
    <p:handoutMasterId r:id="rId16"/>
  </p:handoutMasterIdLst>
  <p:sldIdLst>
    <p:sldId id="261" r:id="rId6"/>
    <p:sldId id="266" r:id="rId7"/>
    <p:sldId id="284" r:id="rId8"/>
    <p:sldId id="285" r:id="rId9"/>
    <p:sldId id="287" r:id="rId10"/>
    <p:sldId id="288" r:id="rId11"/>
    <p:sldId id="290" r:id="rId12"/>
    <p:sldId id="286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5B7F4299-CA58-461D-8CAF-8DF63E286DBF}">
          <p14:sldIdLst/>
        </p14:section>
        <p14:section name="Presentation" id="{5841EE78-8DA5-4FBE-A824-44A7000B8F77}">
          <p14:sldIdLst>
            <p14:sldId id="261"/>
            <p14:sldId id="266"/>
            <p14:sldId id="284"/>
            <p14:sldId id="285"/>
            <p14:sldId id="287"/>
            <p14:sldId id="288"/>
            <p14:sldId id="290"/>
            <p14:sldId id="286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5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EA285-549B-4AA3-9974-495BFC372AF5}" v="4" dt="2024-03-20T11:08:36.317"/>
    <p1510:client id="{4F78A96F-124D-D9F7-D157-950E9646AC31}" v="7" dt="2024-03-19T16:17:14.244"/>
    <p1510:client id="{9255E86A-ABD7-4D53-BF83-791603B6BF4A}" v="92" dt="2024-03-20T09:33:08.857"/>
    <p1510:client id="{CD636357-916E-32AA-9E2C-FB13DCA64A8B}" v="5" dt="2024-03-20T09:21:48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27" autoAdjust="0"/>
  </p:normalViewPr>
  <p:slideViewPr>
    <p:cSldViewPr snapToGrid="0">
      <p:cViewPr varScale="1">
        <p:scale>
          <a:sx n="75" d="100"/>
          <a:sy n="75" d="100"/>
        </p:scale>
        <p:origin x="946" y="67"/>
      </p:cViewPr>
      <p:guideLst>
        <p:guide orient="horz" pos="2160"/>
        <p:guide pos="3840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Andersson" userId="d0b601ab-f94b-4fdc-aca4-28559b22b540" providerId="ADAL" clId="{ABD1A9A5-52E1-4C0F-932B-1E463FE96F26}"/>
    <pc:docChg chg="modSld">
      <pc:chgData name="Jan Andersson" userId="d0b601ab-f94b-4fdc-aca4-28559b22b540" providerId="ADAL" clId="{ABD1A9A5-52E1-4C0F-932B-1E463FE96F26}" dt="2024-03-12T14:02:33.073" v="73" actId="20577"/>
      <pc:docMkLst>
        <pc:docMk/>
      </pc:docMkLst>
      <pc:sldChg chg="modSp mod">
        <pc:chgData name="Jan Andersson" userId="d0b601ab-f94b-4fdc-aca4-28559b22b540" providerId="ADAL" clId="{ABD1A9A5-52E1-4C0F-932B-1E463FE96F26}" dt="2024-03-12T14:02:33.073" v="73" actId="20577"/>
        <pc:sldMkLst>
          <pc:docMk/>
          <pc:sldMk cId="1005560790" sldId="261"/>
        </pc:sldMkLst>
        <pc:spChg chg="mod">
          <ac:chgData name="Jan Andersson" userId="d0b601ab-f94b-4fdc-aca4-28559b22b540" providerId="ADAL" clId="{ABD1A9A5-52E1-4C0F-932B-1E463FE96F26}" dt="2024-03-12T14:02:26.375" v="57" actId="20577"/>
          <ac:spMkLst>
            <pc:docMk/>
            <pc:sldMk cId="1005560790" sldId="261"/>
            <ac:spMk id="2" creationId="{3FE47728-F167-4BA7-9D6B-45A5DC9430C2}"/>
          </ac:spMkLst>
        </pc:spChg>
        <pc:spChg chg="mod">
          <ac:chgData name="Jan Andersson" userId="d0b601ab-f94b-4fdc-aca4-28559b22b540" providerId="ADAL" clId="{ABD1A9A5-52E1-4C0F-932B-1E463FE96F26}" dt="2024-03-12T14:02:33.073" v="73" actId="20577"/>
          <ac:spMkLst>
            <pc:docMk/>
            <pc:sldMk cId="1005560790" sldId="261"/>
            <ac:spMk id="3" creationId="{D6CADC56-468C-4F2C-B108-021280753145}"/>
          </ac:spMkLst>
        </pc:spChg>
      </pc:sldChg>
    </pc:docChg>
  </pc:docChgLst>
  <pc:docChgLst>
    <pc:chgData name="Matthias Pettersson" userId="S::matthias.pettersson@formpipe.com::1a19952c-d0c5-4fc3-b22a-7b5b33957480" providerId="AD" clId="Web-{2E32ECE3-21CA-598D-DD4A-E0294E884ECC}"/>
    <pc:docChg chg="modSld">
      <pc:chgData name="Matthias Pettersson" userId="S::matthias.pettersson@formpipe.com::1a19952c-d0c5-4fc3-b22a-7b5b33957480" providerId="AD" clId="Web-{2E32ECE3-21CA-598D-DD4A-E0294E884ECC}" dt="2024-03-14T09:42:06.943" v="1" actId="20577"/>
      <pc:docMkLst>
        <pc:docMk/>
      </pc:docMkLst>
      <pc:sldChg chg="modSp">
        <pc:chgData name="Matthias Pettersson" userId="S::matthias.pettersson@formpipe.com::1a19952c-d0c5-4fc3-b22a-7b5b33957480" providerId="AD" clId="Web-{2E32ECE3-21CA-598D-DD4A-E0294E884ECC}" dt="2024-03-14T09:42:06.943" v="1" actId="20577"/>
        <pc:sldMkLst>
          <pc:docMk/>
          <pc:sldMk cId="2531950615" sldId="289"/>
        </pc:sldMkLst>
        <pc:spChg chg="mod">
          <ac:chgData name="Matthias Pettersson" userId="S::matthias.pettersson@formpipe.com::1a19952c-d0c5-4fc3-b22a-7b5b33957480" providerId="AD" clId="Web-{2E32ECE3-21CA-598D-DD4A-E0294E884ECC}" dt="2024-03-14T09:42:06.943" v="1" actId="20577"/>
          <ac:spMkLst>
            <pc:docMk/>
            <pc:sldMk cId="2531950615" sldId="289"/>
            <ac:spMk id="3" creationId="{89974647-0536-532D-8253-798EC45BC04E}"/>
          </ac:spMkLst>
        </pc:spChg>
      </pc:sldChg>
    </pc:docChg>
  </pc:docChgLst>
  <pc:docChgLst>
    <pc:chgData name="Jan Andersson" userId="d0b601ab-f94b-4fdc-aca4-28559b22b540" providerId="ADAL" clId="{9255E86A-ABD7-4D53-BF83-791603B6BF4A}"/>
    <pc:docChg chg="undo custSel modSld sldOrd">
      <pc:chgData name="Jan Andersson" userId="d0b601ab-f94b-4fdc-aca4-28559b22b540" providerId="ADAL" clId="{9255E86A-ABD7-4D53-BF83-791603B6BF4A}" dt="2024-03-20T09:33:08.857" v="96" actId="1076"/>
      <pc:docMkLst>
        <pc:docMk/>
      </pc:docMkLst>
      <pc:sldChg chg="ord">
        <pc:chgData name="Jan Andersson" userId="d0b601ab-f94b-4fdc-aca4-28559b22b540" providerId="ADAL" clId="{9255E86A-ABD7-4D53-BF83-791603B6BF4A}" dt="2024-03-20T09:22:48.913" v="87"/>
        <pc:sldMkLst>
          <pc:docMk/>
          <pc:sldMk cId="332221221" sldId="266"/>
        </pc:sldMkLst>
      </pc:sldChg>
      <pc:sldChg chg="addSp modSp">
        <pc:chgData name="Jan Andersson" userId="d0b601ab-f94b-4fdc-aca4-28559b22b540" providerId="ADAL" clId="{9255E86A-ABD7-4D53-BF83-791603B6BF4A}" dt="2024-03-20T09:33:08.857" v="96" actId="1076"/>
        <pc:sldMkLst>
          <pc:docMk/>
          <pc:sldMk cId="1741521811" sldId="285"/>
        </pc:sldMkLst>
        <pc:picChg chg="add mod">
          <ac:chgData name="Jan Andersson" userId="d0b601ab-f94b-4fdc-aca4-28559b22b540" providerId="ADAL" clId="{9255E86A-ABD7-4D53-BF83-791603B6BF4A}" dt="2024-03-20T09:33:08.857" v="96" actId="1076"/>
          <ac:picMkLst>
            <pc:docMk/>
            <pc:sldMk cId="1741521811" sldId="285"/>
            <ac:picMk id="1026" creationId="{909C7595-0AAC-2F05-5E14-FBD8A0EED6E0}"/>
          </ac:picMkLst>
        </pc:picChg>
      </pc:sldChg>
      <pc:sldChg chg="addSp delSp modSp mod modClrScheme chgLayout">
        <pc:chgData name="Jan Andersson" userId="d0b601ab-f94b-4fdc-aca4-28559b22b540" providerId="ADAL" clId="{9255E86A-ABD7-4D53-BF83-791603B6BF4A}" dt="2024-03-20T09:29:43.411" v="94" actId="1076"/>
        <pc:sldMkLst>
          <pc:docMk/>
          <pc:sldMk cId="4054671985" sldId="288"/>
        </pc:sldMkLst>
        <pc:spChg chg="mod">
          <ac:chgData name="Jan Andersson" userId="d0b601ab-f94b-4fdc-aca4-28559b22b540" providerId="ADAL" clId="{9255E86A-ABD7-4D53-BF83-791603B6BF4A}" dt="2024-03-20T09:29:30.284" v="90" actId="26606"/>
          <ac:spMkLst>
            <pc:docMk/>
            <pc:sldMk cId="4054671985" sldId="288"/>
            <ac:spMk id="2" creationId="{52672427-5629-86A8-4FBA-B9F7B2392E66}"/>
          </ac:spMkLst>
        </pc:spChg>
        <pc:spChg chg="mod">
          <ac:chgData name="Jan Andersson" userId="d0b601ab-f94b-4fdc-aca4-28559b22b540" providerId="ADAL" clId="{9255E86A-ABD7-4D53-BF83-791603B6BF4A}" dt="2024-03-20T09:29:30.284" v="90" actId="26606"/>
          <ac:spMkLst>
            <pc:docMk/>
            <pc:sldMk cId="4054671985" sldId="288"/>
            <ac:spMk id="3" creationId="{89974647-0536-532D-8253-798EC45BC04E}"/>
          </ac:spMkLst>
        </pc:spChg>
        <pc:spChg chg="add del mod">
          <ac:chgData name="Jan Andersson" userId="d0b601ab-f94b-4fdc-aca4-28559b22b540" providerId="ADAL" clId="{9255E86A-ABD7-4D53-BF83-791603B6BF4A}" dt="2024-03-20T09:29:30.284" v="90" actId="26606"/>
          <ac:spMkLst>
            <pc:docMk/>
            <pc:sldMk cId="4054671985" sldId="288"/>
            <ac:spMk id="10" creationId="{FCDE3AE5-736B-1880-D517-7475065E9F4E}"/>
          </ac:spMkLst>
        </pc:spChg>
        <pc:picChg chg="add mod">
          <ac:chgData name="Jan Andersson" userId="d0b601ab-f94b-4fdc-aca4-28559b22b540" providerId="ADAL" clId="{9255E86A-ABD7-4D53-BF83-791603B6BF4A}" dt="2024-03-20T09:29:43.411" v="94" actId="1076"/>
          <ac:picMkLst>
            <pc:docMk/>
            <pc:sldMk cId="4054671985" sldId="288"/>
            <ac:picMk id="5" creationId="{99D85AED-BD89-3BCF-F22A-A53A8402F067}"/>
          </ac:picMkLst>
        </pc:picChg>
      </pc:sldChg>
      <pc:sldChg chg="modSp mod">
        <pc:chgData name="Jan Andersson" userId="d0b601ab-f94b-4fdc-aca4-28559b22b540" providerId="ADAL" clId="{9255E86A-ABD7-4D53-BF83-791603B6BF4A}" dt="2024-03-19T16:25:28.292" v="85" actId="20577"/>
        <pc:sldMkLst>
          <pc:docMk/>
          <pc:sldMk cId="2695711056" sldId="290"/>
        </pc:sldMkLst>
        <pc:spChg chg="mod">
          <ac:chgData name="Jan Andersson" userId="d0b601ab-f94b-4fdc-aca4-28559b22b540" providerId="ADAL" clId="{9255E86A-ABD7-4D53-BF83-791603B6BF4A}" dt="2024-03-19T16:25:28.292" v="85" actId="20577"/>
          <ac:spMkLst>
            <pc:docMk/>
            <pc:sldMk cId="2695711056" sldId="290"/>
            <ac:spMk id="3" creationId="{4F99785F-8A80-6C70-A1FA-3E5698B81414}"/>
          </ac:spMkLst>
        </pc:spChg>
      </pc:sldChg>
    </pc:docChg>
  </pc:docChgLst>
  <pc:docChgLst>
    <pc:chgData name="Matthias Pettersson" userId="1a19952c-d0c5-4fc3-b22a-7b5b33957480" providerId="ADAL" clId="{4E4EA285-549B-4AA3-9974-495BFC372AF5}"/>
    <pc:docChg chg="undo custSel modSld">
      <pc:chgData name="Matthias Pettersson" userId="1a19952c-d0c5-4fc3-b22a-7b5b33957480" providerId="ADAL" clId="{4E4EA285-549B-4AA3-9974-495BFC372AF5}" dt="2024-03-20T11:10:13.060" v="1000" actId="20577"/>
      <pc:docMkLst>
        <pc:docMk/>
      </pc:docMkLst>
      <pc:sldChg chg="modNotesTx">
        <pc:chgData name="Matthias Pettersson" userId="1a19952c-d0c5-4fc3-b22a-7b5b33957480" providerId="ADAL" clId="{4E4EA285-549B-4AA3-9974-495BFC372AF5}" dt="2024-03-18T08:59:05.155" v="412" actId="20577"/>
        <pc:sldMkLst>
          <pc:docMk/>
          <pc:sldMk cId="3469850818" sldId="284"/>
        </pc:sldMkLst>
      </pc:sldChg>
      <pc:sldChg chg="modNotesTx">
        <pc:chgData name="Matthias Pettersson" userId="1a19952c-d0c5-4fc3-b22a-7b5b33957480" providerId="ADAL" clId="{4E4EA285-549B-4AA3-9974-495BFC372AF5}" dt="2024-03-18T08:59:16.804" v="413" actId="20577"/>
        <pc:sldMkLst>
          <pc:docMk/>
          <pc:sldMk cId="1741521811" sldId="285"/>
        </pc:sldMkLst>
      </pc:sldChg>
      <pc:sldChg chg="modNotesTx">
        <pc:chgData name="Matthias Pettersson" userId="1a19952c-d0c5-4fc3-b22a-7b5b33957480" providerId="ADAL" clId="{4E4EA285-549B-4AA3-9974-495BFC372AF5}" dt="2024-03-18T09:04:45.314" v="787" actId="20577"/>
        <pc:sldMkLst>
          <pc:docMk/>
          <pc:sldMk cId="2955715814" sldId="286"/>
        </pc:sldMkLst>
      </pc:sldChg>
      <pc:sldChg chg="modSp mod modNotesTx">
        <pc:chgData name="Matthias Pettersson" userId="1a19952c-d0c5-4fc3-b22a-7b5b33957480" providerId="ADAL" clId="{4E4EA285-549B-4AA3-9974-495BFC372AF5}" dt="2024-03-18T09:02:35.412" v="526" actId="6549"/>
        <pc:sldMkLst>
          <pc:docMk/>
          <pc:sldMk cId="1478932492" sldId="287"/>
        </pc:sldMkLst>
        <pc:spChg chg="mod">
          <ac:chgData name="Matthias Pettersson" userId="1a19952c-d0c5-4fc3-b22a-7b5b33957480" providerId="ADAL" clId="{4E4EA285-549B-4AA3-9974-495BFC372AF5}" dt="2024-03-18T09:02:35.412" v="526" actId="6549"/>
          <ac:spMkLst>
            <pc:docMk/>
            <pc:sldMk cId="1478932492" sldId="287"/>
            <ac:spMk id="3" creationId="{89974647-0536-532D-8253-798EC45BC04E}"/>
          </ac:spMkLst>
        </pc:spChg>
      </pc:sldChg>
      <pc:sldChg chg="modNotesTx">
        <pc:chgData name="Matthias Pettersson" userId="1a19952c-d0c5-4fc3-b22a-7b5b33957480" providerId="ADAL" clId="{4E4EA285-549B-4AA3-9974-495BFC372AF5}" dt="2024-03-18T09:05:22.835" v="864" actId="20577"/>
        <pc:sldMkLst>
          <pc:docMk/>
          <pc:sldMk cId="4054671985" sldId="288"/>
        </pc:sldMkLst>
      </pc:sldChg>
      <pc:sldChg chg="modSp mod modNotesTx">
        <pc:chgData name="Matthias Pettersson" userId="1a19952c-d0c5-4fc3-b22a-7b5b33957480" providerId="ADAL" clId="{4E4EA285-549B-4AA3-9974-495BFC372AF5}" dt="2024-03-20T11:10:13.060" v="1000" actId="20577"/>
        <pc:sldMkLst>
          <pc:docMk/>
          <pc:sldMk cId="2531950615" sldId="289"/>
        </pc:sldMkLst>
        <pc:spChg chg="mod">
          <ac:chgData name="Matthias Pettersson" userId="1a19952c-d0c5-4fc3-b22a-7b5b33957480" providerId="ADAL" clId="{4E4EA285-549B-4AA3-9974-495BFC372AF5}" dt="2024-03-20T11:10:13.060" v="1000" actId="20577"/>
          <ac:spMkLst>
            <pc:docMk/>
            <pc:sldMk cId="2531950615" sldId="289"/>
            <ac:spMk id="3" creationId="{89974647-0536-532D-8253-798EC45BC04E}"/>
          </ac:spMkLst>
        </pc:spChg>
      </pc:sldChg>
    </pc:docChg>
  </pc:docChgLst>
  <pc:docChgLst>
    <pc:chgData name="Jan Andersson" userId="S::jan.andersson@formpipe.com::d0b601ab-f94b-4fdc-aca4-28559b22b540" providerId="AD" clId="Web-{CD636357-916E-32AA-9E2C-FB13DCA64A8B}"/>
    <pc:docChg chg="modSld">
      <pc:chgData name="Jan Andersson" userId="S::jan.andersson@formpipe.com::d0b601ab-f94b-4fdc-aca4-28559b22b540" providerId="AD" clId="Web-{CD636357-916E-32AA-9E2C-FB13DCA64A8B}" dt="2024-03-20T09:21:46.079" v="1"/>
      <pc:docMkLst>
        <pc:docMk/>
      </pc:docMkLst>
      <pc:sldChg chg="addSp delSp modSp">
        <pc:chgData name="Jan Andersson" userId="S::jan.andersson@formpipe.com::d0b601ab-f94b-4fdc-aca4-28559b22b540" providerId="AD" clId="Web-{CD636357-916E-32AA-9E2C-FB13DCA64A8B}" dt="2024-03-20T09:21:46.079" v="1"/>
        <pc:sldMkLst>
          <pc:docMk/>
          <pc:sldMk cId="1005560790" sldId="261"/>
        </pc:sldMkLst>
        <pc:picChg chg="add del mod">
          <ac:chgData name="Jan Andersson" userId="S::jan.andersson@formpipe.com::d0b601ab-f94b-4fdc-aca4-28559b22b540" providerId="AD" clId="Web-{CD636357-916E-32AA-9E2C-FB13DCA64A8B}" dt="2024-03-20T09:21:46.079" v="1"/>
          <ac:picMkLst>
            <pc:docMk/>
            <pc:sldMk cId="1005560790" sldId="261"/>
            <ac:picMk id="4" creationId="{DD0D67CC-0A5B-4FAD-3110-C0256F846A71}"/>
          </ac:picMkLst>
        </pc:picChg>
      </pc:sldChg>
    </pc:docChg>
  </pc:docChgLst>
  <pc:docChgLst>
    <pc:chgData name="Jan Andersson" userId="S::jan.andersson@formpipe.com::d0b601ab-f94b-4fdc-aca4-28559b22b540" providerId="AD" clId="Web-{4F78A96F-124D-D9F7-D157-950E9646AC31}"/>
    <pc:docChg chg="modSld">
      <pc:chgData name="Jan Andersson" userId="S::jan.andersson@formpipe.com::d0b601ab-f94b-4fdc-aca4-28559b22b540" providerId="AD" clId="Web-{4F78A96F-124D-D9F7-D157-950E9646AC31}" dt="2024-03-19T16:17:14.056" v="5" actId="20577"/>
      <pc:docMkLst>
        <pc:docMk/>
      </pc:docMkLst>
      <pc:sldChg chg="modSp">
        <pc:chgData name="Jan Andersson" userId="S::jan.andersson@formpipe.com::d0b601ab-f94b-4fdc-aca4-28559b22b540" providerId="AD" clId="Web-{4F78A96F-124D-D9F7-D157-950E9646AC31}" dt="2024-03-19T16:17:14.056" v="5" actId="20577"/>
        <pc:sldMkLst>
          <pc:docMk/>
          <pc:sldMk cId="1478932492" sldId="287"/>
        </pc:sldMkLst>
        <pc:spChg chg="mod">
          <ac:chgData name="Jan Andersson" userId="S::jan.andersson@formpipe.com::d0b601ab-f94b-4fdc-aca4-28559b22b540" providerId="AD" clId="Web-{4F78A96F-124D-D9F7-D157-950E9646AC31}" dt="2024-03-19T16:17:14.056" v="5" actId="20577"/>
          <ac:spMkLst>
            <pc:docMk/>
            <pc:sldMk cId="1478932492" sldId="287"/>
            <ac:spMk id="3" creationId="{89974647-0536-532D-8253-798EC45BC04E}"/>
          </ac:spMkLst>
        </pc:spChg>
      </pc:sldChg>
    </pc:docChg>
  </pc:docChgLst>
  <pc:docChgLst>
    <pc:chgData name="Jan Andersson" userId="S::jan.andersson@formpipe.com::d0b601ab-f94b-4fdc-aca4-28559b22b540" providerId="AD" clId="Web-{C8AF54F5-AF52-E695-B389-D5DC8BC98176}"/>
    <pc:docChg chg="addSld modSld modSection">
      <pc:chgData name="Jan Andersson" userId="S::jan.andersson@formpipe.com::d0b601ab-f94b-4fdc-aca4-28559b22b540" providerId="AD" clId="Web-{C8AF54F5-AF52-E695-B389-D5DC8BC98176}" dt="2024-03-14T09:41:52.233" v="71" actId="20577"/>
      <pc:docMkLst>
        <pc:docMk/>
      </pc:docMkLst>
      <pc:sldChg chg="modSp add replId">
        <pc:chgData name="Jan Andersson" userId="S::jan.andersson@formpipe.com::d0b601ab-f94b-4fdc-aca4-28559b22b540" providerId="AD" clId="Web-{C8AF54F5-AF52-E695-B389-D5DC8BC98176}" dt="2024-03-14T09:41:52.233" v="71" actId="20577"/>
        <pc:sldMkLst>
          <pc:docMk/>
          <pc:sldMk cId="2531950615" sldId="289"/>
        </pc:sldMkLst>
        <pc:spChg chg="mod">
          <ac:chgData name="Jan Andersson" userId="S::jan.andersson@formpipe.com::d0b601ab-f94b-4fdc-aca4-28559b22b540" providerId="AD" clId="Web-{C8AF54F5-AF52-E695-B389-D5DC8BC98176}" dt="2024-03-14T09:40:36.982" v="6" actId="20577"/>
          <ac:spMkLst>
            <pc:docMk/>
            <pc:sldMk cId="2531950615" sldId="289"/>
            <ac:spMk id="2" creationId="{52672427-5629-86A8-4FBA-B9F7B2392E66}"/>
          </ac:spMkLst>
        </pc:spChg>
        <pc:spChg chg="mod">
          <ac:chgData name="Jan Andersson" userId="S::jan.andersson@formpipe.com::d0b601ab-f94b-4fdc-aca4-28559b22b540" providerId="AD" clId="Web-{C8AF54F5-AF52-E695-B389-D5DC8BC98176}" dt="2024-03-14T09:41:52.233" v="71" actId="20577"/>
          <ac:spMkLst>
            <pc:docMk/>
            <pc:sldMk cId="2531950615" sldId="289"/>
            <ac:spMk id="3" creationId="{89974647-0536-532D-8253-798EC45BC04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CF2A33-FD3B-46DA-BB1B-EC38A7C30B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ABCC7-5600-4870-9E58-AFE5E41C81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01BDA-0797-4C97-9FFA-A08F6D4F7CF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F658F-0BE9-4B99-AA8B-436A44E47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B39C2-0CE5-434B-9584-E7F24C680F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BEB2-6CB3-4D58-985E-DFDB88BB2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4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735D9-C622-4B5D-97D0-D3B8DD4D43D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3599A-B860-4459-8435-0DA526491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8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Ansökningsformulär</a:t>
            </a:r>
            <a:r>
              <a:rPr lang="en-US" dirty="0"/>
              <a:t> – </a:t>
            </a:r>
            <a:r>
              <a:rPr lang="en-US" dirty="0" err="1"/>
              <a:t>sätter</a:t>
            </a:r>
            <a:r>
              <a:rPr lang="en-US" dirty="0"/>
              <a:t> </a:t>
            </a:r>
            <a:r>
              <a:rPr lang="en-US" dirty="0" err="1"/>
              <a:t>korrekt</a:t>
            </a:r>
            <a:r>
              <a:rPr lang="en-US" dirty="0"/>
              <a:t> metadata </a:t>
            </a:r>
            <a:r>
              <a:rPr lang="en-US" dirty="0" err="1"/>
              <a:t>i</a:t>
            </a:r>
            <a:r>
              <a:rPr lang="en-US" dirty="0"/>
              <a:t> Platina </a:t>
            </a:r>
            <a:r>
              <a:rPr lang="en-US" dirty="0" err="1"/>
              <a:t>eller</a:t>
            </a:r>
            <a:r>
              <a:rPr lang="en-US" dirty="0"/>
              <a:t> W3D3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samma</a:t>
            </a:r>
            <a:r>
              <a:rPr lang="en-US" dirty="0"/>
              <a:t> </a:t>
            </a:r>
            <a:r>
              <a:rPr lang="en-US" dirty="0" err="1"/>
              <a:t>sätt</a:t>
            </a:r>
            <a:r>
              <a:rPr lang="en-US" dirty="0"/>
              <a:t> </a:t>
            </a:r>
            <a:r>
              <a:rPr lang="en-US" dirty="0" err="1"/>
              <a:t>varje</a:t>
            </a:r>
            <a:r>
              <a:rPr lang="en-US" dirty="0"/>
              <a:t> gang</a:t>
            </a:r>
            <a:br>
              <a:rPr lang="en-US" dirty="0"/>
            </a:br>
            <a:r>
              <a:rPr lang="en-US" dirty="0"/>
              <a:t>Mina </a:t>
            </a:r>
            <a:r>
              <a:rPr lang="en-US" dirty="0" err="1"/>
              <a:t>sidor</a:t>
            </a:r>
            <a:r>
              <a:rPr lang="en-US" dirty="0"/>
              <a:t> – </a:t>
            </a:r>
            <a:r>
              <a:rPr lang="en-US" dirty="0" err="1"/>
              <a:t>titta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inskickade</a:t>
            </a:r>
            <a:r>
              <a:rPr lang="en-US" dirty="0"/>
              <a:t> </a:t>
            </a:r>
            <a:r>
              <a:rPr lang="en-US" dirty="0" err="1"/>
              <a:t>formulär</a:t>
            </a:r>
            <a:r>
              <a:rPr lang="en-US" dirty="0"/>
              <a:t>, </a:t>
            </a:r>
            <a:r>
              <a:rPr lang="en-US" dirty="0" err="1"/>
              <a:t>spara</a:t>
            </a:r>
            <a:r>
              <a:rPr lang="en-US" dirty="0"/>
              <a:t> </a:t>
            </a:r>
            <a:r>
              <a:rPr lang="en-US" dirty="0" err="1"/>
              <a:t>formulär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gör</a:t>
            </a:r>
            <a:r>
              <a:rPr lang="en-US" dirty="0"/>
              <a:t> </a:t>
            </a:r>
            <a:r>
              <a:rPr lang="en-US" dirty="0" err="1"/>
              <a:t>klart</a:t>
            </a:r>
            <a:r>
              <a:rPr lang="en-US" dirty="0"/>
              <a:t> dem vid </a:t>
            </a:r>
            <a:r>
              <a:rPr lang="en-US" dirty="0" err="1"/>
              <a:t>ett</a:t>
            </a:r>
            <a:r>
              <a:rPr lang="en-US" dirty="0"/>
              <a:t> annat </a:t>
            </a:r>
            <a:r>
              <a:rPr lang="en-US" dirty="0" err="1"/>
              <a:t>tillfälle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skyddas</a:t>
            </a:r>
            <a:r>
              <a:rPr lang="en-US" dirty="0"/>
              <a:t> av </a:t>
            </a:r>
            <a:r>
              <a:rPr lang="en-US" dirty="0" err="1"/>
              <a:t>inloggning</a:t>
            </a:r>
            <a:r>
              <a:rPr lang="en-US" dirty="0"/>
              <a:t> (</a:t>
            </a:r>
            <a:r>
              <a:rPr lang="en-US" dirty="0" err="1"/>
              <a:t>anv</a:t>
            </a:r>
            <a:r>
              <a:rPr lang="en-US" dirty="0"/>
              <a:t>. </a:t>
            </a:r>
            <a:r>
              <a:rPr lang="en-US" dirty="0" err="1"/>
              <a:t>namn</a:t>
            </a:r>
            <a:r>
              <a:rPr lang="en-US" dirty="0"/>
              <a:t> + </a:t>
            </a:r>
            <a:r>
              <a:rPr lang="en-US" dirty="0" err="1"/>
              <a:t>lösen</a:t>
            </a:r>
            <a:r>
              <a:rPr lang="en-US" dirty="0"/>
              <a:t> ELLER </a:t>
            </a:r>
            <a:r>
              <a:rPr lang="en-US" dirty="0" err="1"/>
              <a:t>bankID</a:t>
            </a:r>
            <a:r>
              <a:rPr lang="en-US" dirty="0"/>
              <a:t>)</a:t>
            </a:r>
          </a:p>
          <a:p>
            <a:r>
              <a:rPr lang="en-US" dirty="0" err="1"/>
              <a:t>Förinställningar</a:t>
            </a:r>
            <a:r>
              <a:rPr lang="en-US" dirty="0"/>
              <a:t> </a:t>
            </a:r>
            <a:r>
              <a:rPr lang="en-US" dirty="0" err="1"/>
              <a:t>hämtas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W3D3/Platina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sätts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portalbas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8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84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Patch för </a:t>
            </a:r>
            <a:r>
              <a:rPr lang="en-US" dirty="0" err="1"/>
              <a:t>BankID</a:t>
            </a:r>
            <a:r>
              <a:rPr lang="en-US" dirty="0"/>
              <a:t> </a:t>
            </a:r>
            <a:r>
              <a:rPr lang="en-US" dirty="0" err="1"/>
              <a:t>säker</a:t>
            </a:r>
            <a:r>
              <a:rPr lang="en-US" dirty="0"/>
              <a:t> start </a:t>
            </a:r>
            <a:r>
              <a:rPr lang="en-US" dirty="0" err="1"/>
              <a:t>finns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the pipe Portal Bas 3.20.2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2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Efterlängtad</a:t>
            </a:r>
            <a:r>
              <a:rPr lang="en-US" dirty="0"/>
              <a:t> </a:t>
            </a:r>
            <a:r>
              <a:rPr lang="en-US" dirty="0" err="1"/>
              <a:t>uppdatering</a:t>
            </a:r>
            <a:r>
              <a:rPr lang="en-US" dirty="0"/>
              <a:t> </a:t>
            </a:r>
            <a:r>
              <a:rPr lang="en-US" dirty="0" err="1"/>
              <a:t>där</a:t>
            </a:r>
            <a:r>
              <a:rPr lang="en-US" dirty="0"/>
              <a:t> </a:t>
            </a:r>
            <a:r>
              <a:rPr lang="en-US" dirty="0" err="1"/>
              <a:t>överflödiga</a:t>
            </a:r>
            <a:r>
              <a:rPr lang="en-US" dirty="0"/>
              <a:t> </a:t>
            </a:r>
            <a:r>
              <a:rPr lang="en-US" dirty="0" err="1"/>
              <a:t>fält</a:t>
            </a:r>
            <a:r>
              <a:rPr lang="en-US" dirty="0"/>
              <a:t> </a:t>
            </a:r>
            <a:r>
              <a:rPr lang="en-US" dirty="0" err="1"/>
              <a:t>tagits</a:t>
            </a:r>
            <a:r>
              <a:rPr lang="en-US" dirty="0"/>
              <a:t> bort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drastiskt</a:t>
            </a:r>
            <a:r>
              <a:rPr lang="en-US" dirty="0"/>
              <a:t> </a:t>
            </a:r>
            <a:r>
              <a:rPr lang="en-US" dirty="0" err="1"/>
              <a:t>förenkla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förbättra</a:t>
            </a:r>
            <a:r>
              <a:rPr lang="en-US" dirty="0"/>
              <a:t> </a:t>
            </a:r>
            <a:r>
              <a:rPr lang="en-US" dirty="0" err="1"/>
              <a:t>skapandet</a:t>
            </a:r>
            <a:r>
              <a:rPr lang="en-US" dirty="0"/>
              <a:t> av </a:t>
            </a:r>
            <a:r>
              <a:rPr lang="en-US" dirty="0" err="1"/>
              <a:t>formulär</a:t>
            </a:r>
            <a:br>
              <a:rPr lang="en-US" dirty="0"/>
            </a:br>
            <a:r>
              <a:rPr lang="en-US" dirty="0" err="1"/>
              <a:t>BankID</a:t>
            </a:r>
            <a:r>
              <a:rPr lang="en-US" dirty="0"/>
              <a:t> </a:t>
            </a:r>
            <a:r>
              <a:rPr lang="en-US" dirty="0" err="1"/>
              <a:t>säker</a:t>
            </a:r>
            <a:r>
              <a:rPr lang="en-US" dirty="0"/>
              <a:t> start- patch </a:t>
            </a:r>
            <a:r>
              <a:rPr lang="en-US" dirty="0" err="1"/>
              <a:t>finns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the Pipe Portal Bas 4.0.1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15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Prestandaförbättringar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små</a:t>
            </a:r>
            <a:r>
              <a:rPr lang="en-US" dirty="0"/>
              <a:t> </a:t>
            </a:r>
            <a:r>
              <a:rPr lang="en-US" dirty="0" err="1"/>
              <a:t>korrigeringar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.</a:t>
            </a:r>
          </a:p>
          <a:p>
            <a:r>
              <a:rPr lang="en-US" dirty="0" err="1"/>
              <a:t>BankID</a:t>
            </a:r>
            <a:r>
              <a:rPr lang="en-US" dirty="0"/>
              <a:t> </a:t>
            </a:r>
            <a:r>
              <a:rPr lang="en-US" dirty="0" err="1"/>
              <a:t>säker</a:t>
            </a:r>
            <a:r>
              <a:rPr lang="en-US" dirty="0"/>
              <a:t> start 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89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även</a:t>
            </a:r>
            <a:r>
              <a:rPr lang="en-US" dirty="0"/>
              <a:t> om du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portalbas</a:t>
            </a:r>
            <a:r>
              <a:rPr lang="en-US" dirty="0"/>
              <a:t> via </a:t>
            </a:r>
            <a:r>
              <a:rPr lang="en-US" dirty="0" err="1"/>
              <a:t>vår</a:t>
            </a:r>
            <a:r>
              <a:rPr lang="en-US" dirty="0"/>
              <a:t> </a:t>
            </a:r>
            <a:r>
              <a:rPr lang="en-US" dirty="0" err="1"/>
              <a:t>molntjänst</a:t>
            </a:r>
            <a:r>
              <a:rPr lang="en-US" dirty="0"/>
              <a:t>, OnDemand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1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305B242-3F62-4B4F-8616-601277008D29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lumMod val="85000"/>
                  <a:lumOff val="15000"/>
                  <a:alpha val="16000"/>
                </a:schemeClr>
              </a:gs>
              <a:gs pos="100000">
                <a:schemeClr val="bg2">
                  <a:lumMod val="85000"/>
                  <a:lumOff val="1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9139"/>
            <a:ext cx="9144000" cy="20962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7550"/>
            <a:ext cx="9144000" cy="8702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E6083-2857-450F-BF57-DBEB0D41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1419" y="7110412"/>
            <a:ext cx="827806" cy="365125"/>
          </a:xfrm>
        </p:spPr>
        <p:txBody>
          <a:bodyPr/>
          <a:lstStyle/>
          <a:p>
            <a:fld id="{1A8123F8-4B7D-4058-932E-692B30D46239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B24EF-8FB5-4495-ABD1-20D36760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7110412"/>
            <a:ext cx="451665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E87B-6C8B-4BF3-A248-AF1A3FEB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7989" y="7110412"/>
            <a:ext cx="294373" cy="365125"/>
          </a:xfrm>
        </p:spPr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CAC6EA-D7CA-437A-975B-524ABC41DEB9}"/>
              </a:ext>
            </a:extLst>
          </p:cNvPr>
          <p:cNvSpPr txBox="1"/>
          <p:nvPr userDrawn="1"/>
        </p:nvSpPr>
        <p:spPr>
          <a:xfrm>
            <a:off x="3543300" y="-307777"/>
            <a:ext cx="5105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>
                <a:solidFill>
                  <a:schemeClr val="bg1"/>
                </a:solidFill>
                <a:latin typeface="+mj-lt"/>
              </a:rPr>
              <a:t>To add an image - Change image in image background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4D0F49B-3168-4625-A0E3-277617D445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7077" y="703736"/>
            <a:ext cx="2612148" cy="5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4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10228DA-7E40-4BEA-A579-4CE8389E80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3096" y="1646238"/>
            <a:ext cx="4660424" cy="2171019"/>
          </a:xfrm>
          <a:custGeom>
            <a:avLst/>
            <a:gdLst>
              <a:gd name="connsiteX0" fmla="*/ 0 w 2543175"/>
              <a:gd name="connsiteY0" fmla="*/ 0 h 1600200"/>
              <a:gd name="connsiteX1" fmla="*/ 2543175 w 2543175"/>
              <a:gd name="connsiteY1" fmla="*/ 0 h 1600200"/>
              <a:gd name="connsiteX2" fmla="*/ 2543175 w 2543175"/>
              <a:gd name="connsiteY2" fmla="*/ 1600200 h 1600200"/>
              <a:gd name="connsiteX3" fmla="*/ 0 w 2543175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1600200">
                <a:moveTo>
                  <a:pt x="0" y="0"/>
                </a:moveTo>
                <a:lnTo>
                  <a:pt x="2543175" y="0"/>
                </a:lnTo>
                <a:lnTo>
                  <a:pt x="2543175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174625" indent="-174625" algn="l">
              <a:buFont typeface="Arial" panose="020B0604020202020204" pitchFamily="34" charset="0"/>
              <a:buChar char="•"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Infobox/quote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DE9FD-8580-400C-935B-551349C4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9C8A9-7DBD-41A2-81B5-FF358BB8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91F58C0-7B35-4364-82B4-304194BAC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59259" y="827266"/>
            <a:ext cx="3145656" cy="3145656"/>
          </a:xfrm>
          <a:custGeom>
            <a:avLst/>
            <a:gdLst>
              <a:gd name="connsiteX0" fmla="*/ 1771650 w 3543300"/>
              <a:gd name="connsiteY0" fmla="*/ 0 h 3543300"/>
              <a:gd name="connsiteX1" fmla="*/ 3543300 w 3543300"/>
              <a:gd name="connsiteY1" fmla="*/ 1771650 h 3543300"/>
              <a:gd name="connsiteX2" fmla="*/ 1771650 w 3543300"/>
              <a:gd name="connsiteY2" fmla="*/ 3543300 h 3543300"/>
              <a:gd name="connsiteX3" fmla="*/ 0 w 3543300"/>
              <a:gd name="connsiteY3" fmla="*/ 1771650 h 3543300"/>
              <a:gd name="connsiteX4" fmla="*/ 1771650 w 3543300"/>
              <a:gd name="connsiteY4" fmla="*/ 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300" h="3543300">
                <a:moveTo>
                  <a:pt x="1771650" y="0"/>
                </a:moveTo>
                <a:cubicBezTo>
                  <a:pt x="2750105" y="0"/>
                  <a:pt x="3543300" y="793195"/>
                  <a:pt x="3543300" y="1771650"/>
                </a:cubicBezTo>
                <a:cubicBezTo>
                  <a:pt x="3543300" y="2750105"/>
                  <a:pt x="2750105" y="3543300"/>
                  <a:pt x="1771650" y="3543300"/>
                </a:cubicBezTo>
                <a:cubicBezTo>
                  <a:pt x="793195" y="3543300"/>
                  <a:pt x="0" y="2750105"/>
                  <a:pt x="0" y="1771650"/>
                </a:cubicBezTo>
                <a:cubicBezTo>
                  <a:pt x="0" y="793195"/>
                  <a:pt x="793195" y="0"/>
                  <a:pt x="177165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F6FF75-C27C-4130-8B28-AF6FA366C4CD}"/>
              </a:ext>
            </a:extLst>
          </p:cNvPr>
          <p:cNvSpPr/>
          <p:nvPr userDrawn="1"/>
        </p:nvSpPr>
        <p:spPr>
          <a:xfrm>
            <a:off x="533132" y="2008586"/>
            <a:ext cx="783015" cy="7830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0505A9-E416-4A82-B47A-41649F296F65}"/>
              </a:ext>
            </a:extLst>
          </p:cNvPr>
          <p:cNvSpPr/>
          <p:nvPr userDrawn="1"/>
        </p:nvSpPr>
        <p:spPr>
          <a:xfrm rot="10800000">
            <a:off x="0" y="2008586"/>
            <a:ext cx="350698" cy="783015"/>
          </a:xfrm>
          <a:custGeom>
            <a:avLst/>
            <a:gdLst>
              <a:gd name="connsiteX0" fmla="*/ 1153024 w 1153024"/>
              <a:gd name="connsiteY0" fmla="*/ 0 h 2574394"/>
              <a:gd name="connsiteX1" fmla="*/ 1153024 w 1153024"/>
              <a:gd name="connsiteY1" fmla="*/ 2574394 h 2574394"/>
              <a:gd name="connsiteX2" fmla="*/ 1034332 w 1153024"/>
              <a:gd name="connsiteY2" fmla="*/ 2556279 h 2574394"/>
              <a:gd name="connsiteX3" fmla="*/ 0 w 1153024"/>
              <a:gd name="connsiteY3" fmla="*/ 1287197 h 2574394"/>
              <a:gd name="connsiteX4" fmla="*/ 1034332 w 1153024"/>
              <a:gd name="connsiteY4" fmla="*/ 18115 h 257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024" h="2574394">
                <a:moveTo>
                  <a:pt x="1153024" y="0"/>
                </a:moveTo>
                <a:lnTo>
                  <a:pt x="1153024" y="2574394"/>
                </a:lnTo>
                <a:lnTo>
                  <a:pt x="1034332" y="2556279"/>
                </a:lnTo>
                <a:cubicBezTo>
                  <a:pt x="444040" y="2435488"/>
                  <a:pt x="0" y="1913198"/>
                  <a:pt x="0" y="1287197"/>
                </a:cubicBezTo>
                <a:cubicBezTo>
                  <a:pt x="0" y="661196"/>
                  <a:pt x="444040" y="138906"/>
                  <a:pt x="1034332" y="18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6D09A71-8E87-4124-A426-C82ED4905E48}"/>
              </a:ext>
            </a:extLst>
          </p:cNvPr>
          <p:cNvSpPr/>
          <p:nvPr userDrawn="1"/>
        </p:nvSpPr>
        <p:spPr>
          <a:xfrm>
            <a:off x="1498580" y="2008586"/>
            <a:ext cx="783015" cy="7830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FFE7DB-3A0D-4624-937D-8694CC45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A829-2D57-4DCD-860C-C9B10BDCA6FA}" type="datetime1">
              <a:rPr lang="en-GB" smtClean="0"/>
              <a:t>20/03/2024</a:t>
            </a:fld>
            <a:endParaRPr lang="en-GB"/>
          </a:p>
        </p:txBody>
      </p:sp>
      <p:sp>
        <p:nvSpPr>
          <p:cNvPr id="14" name="Name">
            <a:extLst>
              <a:ext uri="{FF2B5EF4-FFF2-40B4-BE49-F238E27FC236}">
                <a16:creationId xmlns:a16="http://schemas.microsoft.com/office/drawing/2014/main" id="{EC89E817-0A30-43E6-85B3-9154804FBE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612" y="4104120"/>
            <a:ext cx="5396949" cy="432385"/>
          </a:xfrm>
          <a:noFill/>
        </p:spPr>
        <p:txBody>
          <a:bodyPr anchor="ctr"/>
          <a:lstStyle>
            <a:lvl1pPr algn="ctr">
              <a:defRPr sz="36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</a:gradFill>
              </a:defRPr>
            </a:lvl1pPr>
          </a:lstStyle>
          <a:p>
            <a:r>
              <a:rPr lang="en-GB"/>
              <a:t>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F77240F-4DBD-4D76-AC3C-D6EB39C45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1595" y="4659112"/>
            <a:ext cx="3636743" cy="251272"/>
          </a:xfrm>
          <a:custGeom>
            <a:avLst/>
            <a:gdLst>
              <a:gd name="connsiteX0" fmla="*/ 0 w 2543175"/>
              <a:gd name="connsiteY0" fmla="*/ 0 h 1600200"/>
              <a:gd name="connsiteX1" fmla="*/ 2543175 w 2543175"/>
              <a:gd name="connsiteY1" fmla="*/ 0 h 1600200"/>
              <a:gd name="connsiteX2" fmla="*/ 2543175 w 2543175"/>
              <a:gd name="connsiteY2" fmla="*/ 1600200 h 1600200"/>
              <a:gd name="connsiteX3" fmla="*/ 0 w 2543175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1600200">
                <a:moveTo>
                  <a:pt x="0" y="0"/>
                </a:moveTo>
                <a:lnTo>
                  <a:pt x="2543175" y="0"/>
                </a:lnTo>
                <a:lnTo>
                  <a:pt x="2543175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7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E7EF05C-6D28-4B5B-83BF-26C4A034D8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1595" y="5032991"/>
            <a:ext cx="3636743" cy="759774"/>
          </a:xfrm>
          <a:custGeom>
            <a:avLst/>
            <a:gdLst>
              <a:gd name="connsiteX0" fmla="*/ 0 w 2543175"/>
              <a:gd name="connsiteY0" fmla="*/ 0 h 1600200"/>
              <a:gd name="connsiteX1" fmla="*/ 2543175 w 2543175"/>
              <a:gd name="connsiteY1" fmla="*/ 0 h 1600200"/>
              <a:gd name="connsiteX2" fmla="*/ 2543175 w 2543175"/>
              <a:gd name="connsiteY2" fmla="*/ 1600200 h 1600200"/>
              <a:gd name="connsiteX3" fmla="*/ 0 w 2543175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1600200">
                <a:moveTo>
                  <a:pt x="0" y="0"/>
                </a:moveTo>
                <a:lnTo>
                  <a:pt x="2543175" y="0"/>
                </a:lnTo>
                <a:lnTo>
                  <a:pt x="2543175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116272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398DB-5F20-4CF8-A365-FD9149D8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9A55-0622-4812-AB24-B39134805A58}" type="datetime1">
              <a:rPr lang="en-GB" smtClean="0"/>
              <a:t>20/03/2024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41A40-8C0E-4F8D-BB0C-B0099C3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D201-542D-4E38-BD6B-00F05C4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034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50B217-E89C-42C5-9F4F-393C12DD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9779-0F03-40A9-8B6F-C10BFF50D725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229F05-AA1E-4289-83FF-0EBB5DD2F7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6" y="1992313"/>
            <a:ext cx="2700000" cy="3941762"/>
          </a:xfrm>
        </p:spPr>
        <p:txBody>
          <a:bodyPr/>
          <a:lstStyle>
            <a:lvl1pPr>
              <a:defRPr sz="18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B28369E-E7E5-41A3-AF93-0C5A49F35F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51326" y="1992313"/>
            <a:ext cx="2700000" cy="3941762"/>
          </a:xfrm>
        </p:spPr>
        <p:txBody>
          <a:bodyPr/>
          <a:lstStyle>
            <a:lvl1pPr>
              <a:defRPr sz="18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B65D6B1-7922-4A69-8C59-A213ADE2EE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15276" y="1992313"/>
            <a:ext cx="2700000" cy="3941762"/>
          </a:xfrm>
        </p:spPr>
        <p:txBody>
          <a:bodyPr/>
          <a:lstStyle>
            <a:lvl1pPr>
              <a:defRPr sz="18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27C378E-CAF8-43A3-8B4E-69F80847086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879225" y="1992313"/>
            <a:ext cx="2700000" cy="3941762"/>
          </a:xfrm>
        </p:spPr>
        <p:txBody>
          <a:bodyPr/>
          <a:lstStyle>
            <a:lvl1pPr>
              <a:defRPr sz="18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80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lumns -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6CAC44-8855-466A-B92D-8F5F3230A92B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lumMod val="85000"/>
                  <a:lumOff val="15000"/>
                  <a:alpha val="16000"/>
                </a:schemeClr>
              </a:gs>
              <a:gs pos="100000">
                <a:schemeClr val="bg2">
                  <a:lumMod val="85000"/>
                  <a:lumOff val="1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4D117E-B0B5-4F89-8576-A6FE0317FDE0}"/>
              </a:ext>
            </a:extLst>
          </p:cNvPr>
          <p:cNvSpPr txBox="1"/>
          <p:nvPr userDrawn="1"/>
        </p:nvSpPr>
        <p:spPr>
          <a:xfrm>
            <a:off x="3543300" y="-307777"/>
            <a:ext cx="5105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>
                <a:solidFill>
                  <a:schemeClr val="bg1"/>
                </a:solidFill>
                <a:latin typeface="+mj-lt"/>
              </a:rPr>
              <a:t>To add an image - Change image in image background </a:t>
            </a:r>
          </a:p>
        </p:txBody>
      </p:sp>
      <p:sp>
        <p:nvSpPr>
          <p:cNvPr id="2" name="FormpipeH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229F05-AA1E-4289-83FF-0EBB5DD2F7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6" y="1992313"/>
            <a:ext cx="2700000" cy="3941762"/>
          </a:xfrm>
        </p:spPr>
        <p:txBody>
          <a:bodyPr/>
          <a:lstStyle>
            <a:lvl1pPr>
              <a:defRPr sz="18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B28369E-E7E5-41A3-AF93-0C5A49F35F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51326" y="1992313"/>
            <a:ext cx="2700000" cy="3941762"/>
          </a:xfrm>
        </p:spPr>
        <p:txBody>
          <a:bodyPr/>
          <a:lstStyle>
            <a:lvl1pPr>
              <a:defRPr sz="18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B65D6B1-7922-4A69-8C59-A213ADE2EE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15276" y="1992313"/>
            <a:ext cx="2700000" cy="3941762"/>
          </a:xfrm>
        </p:spPr>
        <p:txBody>
          <a:bodyPr/>
          <a:lstStyle>
            <a:lvl1pPr>
              <a:defRPr sz="18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27C378E-CAF8-43A3-8B4E-69F80847086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879225" y="1992313"/>
            <a:ext cx="2700000" cy="3941762"/>
          </a:xfrm>
        </p:spPr>
        <p:txBody>
          <a:bodyPr/>
          <a:lstStyle>
            <a:lvl1pPr>
              <a:defRPr sz="18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DC5FDAB-3E80-4F59-99D0-FC3868BA41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39393" y="6293101"/>
            <a:ext cx="1329644" cy="29608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EB2F-88E7-43BE-93EB-200C9193DAFB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6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70AD630-11ED-41CB-BB1C-074250EF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5125"/>
            <a:ext cx="6409773" cy="12718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17B064-65B0-4634-A7C4-C6196A89D5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5" y="1989139"/>
            <a:ext cx="6409773" cy="3660607"/>
          </a:xfrm>
          <a:custGeom>
            <a:avLst/>
            <a:gdLst>
              <a:gd name="connsiteX0" fmla="*/ 0 w 6409773"/>
              <a:gd name="connsiteY0" fmla="*/ 0 h 3660607"/>
              <a:gd name="connsiteX1" fmla="*/ 6409773 w 6409773"/>
              <a:gd name="connsiteY1" fmla="*/ 0 h 3660607"/>
              <a:gd name="connsiteX2" fmla="*/ 6409773 w 6409773"/>
              <a:gd name="connsiteY2" fmla="*/ 3660607 h 3660607"/>
              <a:gd name="connsiteX3" fmla="*/ 0 w 6409773"/>
              <a:gd name="connsiteY3" fmla="*/ 3660607 h 366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9773" h="3660607">
                <a:moveTo>
                  <a:pt x="0" y="0"/>
                </a:moveTo>
                <a:lnTo>
                  <a:pt x="6409773" y="0"/>
                </a:lnTo>
                <a:lnTo>
                  <a:pt x="6409773" y="3660607"/>
                </a:lnTo>
                <a:lnTo>
                  <a:pt x="0" y="36606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8412E8-364C-437E-8079-7FD0BEB46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34036" y="-1"/>
            <a:ext cx="4757963" cy="685800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FE77-1E5E-4F96-ABF3-C2ED200FB3FC}" type="datetime1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005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70AD630-11ED-41CB-BB1C-074250EF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451" y="365125"/>
            <a:ext cx="6409773" cy="12718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17B064-65B0-4634-A7C4-C6196A89D5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9452" y="1989139"/>
            <a:ext cx="6409773" cy="3660607"/>
          </a:xfrm>
          <a:custGeom>
            <a:avLst/>
            <a:gdLst>
              <a:gd name="connsiteX0" fmla="*/ 0 w 6409773"/>
              <a:gd name="connsiteY0" fmla="*/ 0 h 3660607"/>
              <a:gd name="connsiteX1" fmla="*/ 6409773 w 6409773"/>
              <a:gd name="connsiteY1" fmla="*/ 0 h 3660607"/>
              <a:gd name="connsiteX2" fmla="*/ 6409773 w 6409773"/>
              <a:gd name="connsiteY2" fmla="*/ 3660607 h 3660607"/>
              <a:gd name="connsiteX3" fmla="*/ 0 w 6409773"/>
              <a:gd name="connsiteY3" fmla="*/ 3660607 h 366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9773" h="3660607">
                <a:moveTo>
                  <a:pt x="0" y="0"/>
                </a:moveTo>
                <a:lnTo>
                  <a:pt x="6409773" y="0"/>
                </a:lnTo>
                <a:lnTo>
                  <a:pt x="6409773" y="3660607"/>
                </a:lnTo>
                <a:lnTo>
                  <a:pt x="0" y="36606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8412E8-364C-437E-8079-7FD0BEB46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1"/>
            <a:ext cx="4757963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7A54-484F-47BC-BC24-7CAF376C2057}" type="datetime1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94FA8-B7CC-4CEB-9737-F5864FC6FA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9393" y="6306331"/>
            <a:ext cx="1340170" cy="29608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8790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03" y="2301252"/>
            <a:ext cx="7242752" cy="2220913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BD78-B2F4-4365-80CA-C127E4A1362F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AB6DAC-6125-4FEA-8383-65A11ABAF1E3}"/>
              </a:ext>
            </a:extLst>
          </p:cNvPr>
          <p:cNvSpPr/>
          <p:nvPr userDrawn="1"/>
        </p:nvSpPr>
        <p:spPr>
          <a:xfrm>
            <a:off x="10821610" y="3037492"/>
            <a:ext cx="783015" cy="7830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B41C552-813B-4464-8C16-364582CCD6EE}"/>
              </a:ext>
            </a:extLst>
          </p:cNvPr>
          <p:cNvSpPr/>
          <p:nvPr userDrawn="1"/>
        </p:nvSpPr>
        <p:spPr>
          <a:xfrm>
            <a:off x="11841302" y="3037492"/>
            <a:ext cx="350698" cy="783015"/>
          </a:xfrm>
          <a:custGeom>
            <a:avLst/>
            <a:gdLst>
              <a:gd name="connsiteX0" fmla="*/ 1153024 w 1153024"/>
              <a:gd name="connsiteY0" fmla="*/ 0 h 2574394"/>
              <a:gd name="connsiteX1" fmla="*/ 1153024 w 1153024"/>
              <a:gd name="connsiteY1" fmla="*/ 2574394 h 2574394"/>
              <a:gd name="connsiteX2" fmla="*/ 1034332 w 1153024"/>
              <a:gd name="connsiteY2" fmla="*/ 2556279 h 2574394"/>
              <a:gd name="connsiteX3" fmla="*/ 0 w 1153024"/>
              <a:gd name="connsiteY3" fmla="*/ 1287197 h 2574394"/>
              <a:gd name="connsiteX4" fmla="*/ 1034332 w 1153024"/>
              <a:gd name="connsiteY4" fmla="*/ 18115 h 257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024" h="2574394">
                <a:moveTo>
                  <a:pt x="1153024" y="0"/>
                </a:moveTo>
                <a:lnTo>
                  <a:pt x="1153024" y="2574394"/>
                </a:lnTo>
                <a:lnTo>
                  <a:pt x="1034332" y="2556279"/>
                </a:lnTo>
                <a:cubicBezTo>
                  <a:pt x="444040" y="2435488"/>
                  <a:pt x="0" y="1913198"/>
                  <a:pt x="0" y="1287197"/>
                </a:cubicBezTo>
                <a:cubicBezTo>
                  <a:pt x="0" y="661196"/>
                  <a:pt x="444040" y="138906"/>
                  <a:pt x="1034332" y="18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FB41A6-4718-4626-BE23-D4287E1ADB26}"/>
              </a:ext>
            </a:extLst>
          </p:cNvPr>
          <p:cNvSpPr/>
          <p:nvPr userDrawn="1"/>
        </p:nvSpPr>
        <p:spPr>
          <a:xfrm>
            <a:off x="9801918" y="3028724"/>
            <a:ext cx="783015" cy="7830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B88DEE-C6F8-4E11-ACF6-24E17C843AD2}"/>
              </a:ext>
            </a:extLst>
          </p:cNvPr>
          <p:cNvSpPr/>
          <p:nvPr userDrawn="1"/>
        </p:nvSpPr>
        <p:spPr>
          <a:xfrm>
            <a:off x="8782226" y="3020202"/>
            <a:ext cx="783015" cy="7830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304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6646-C9F3-40D8-9DE7-ABA9B8B2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825" y="1992312"/>
            <a:ext cx="5486400" cy="1848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E48B4436-1806-42C2-81E2-5281AFCC96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4095888"/>
            <a:ext cx="3400426" cy="333238"/>
          </a:xfrm>
          <a:custGeom>
            <a:avLst/>
            <a:gdLst>
              <a:gd name="connsiteX0" fmla="*/ 0 w 2543175"/>
              <a:gd name="connsiteY0" fmla="*/ 0 h 1600200"/>
              <a:gd name="connsiteX1" fmla="*/ 2543175 w 2543175"/>
              <a:gd name="connsiteY1" fmla="*/ 0 h 1600200"/>
              <a:gd name="connsiteX2" fmla="*/ 2543175 w 2543175"/>
              <a:gd name="connsiteY2" fmla="*/ 1600200 h 1600200"/>
              <a:gd name="connsiteX3" fmla="*/ 0 w 2543175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1600200">
                <a:moveTo>
                  <a:pt x="0" y="0"/>
                </a:moveTo>
                <a:lnTo>
                  <a:pt x="2543175" y="0"/>
                </a:lnTo>
                <a:lnTo>
                  <a:pt x="2543175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FC6CCF3-EEB4-4ADA-B035-15BB71E7AF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99" y="4429125"/>
            <a:ext cx="3400426" cy="1593987"/>
          </a:xfrm>
          <a:custGeom>
            <a:avLst/>
            <a:gdLst>
              <a:gd name="connsiteX0" fmla="*/ 0 w 2543175"/>
              <a:gd name="connsiteY0" fmla="*/ 0 h 1600200"/>
              <a:gd name="connsiteX1" fmla="*/ 2543175 w 2543175"/>
              <a:gd name="connsiteY1" fmla="*/ 0 h 1600200"/>
              <a:gd name="connsiteX2" fmla="*/ 2543175 w 2543175"/>
              <a:gd name="connsiteY2" fmla="*/ 1600200 h 1600200"/>
              <a:gd name="connsiteX3" fmla="*/ 0 w 2543175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1600200">
                <a:moveTo>
                  <a:pt x="0" y="0"/>
                </a:moveTo>
                <a:lnTo>
                  <a:pt x="2543175" y="0"/>
                </a:lnTo>
                <a:lnTo>
                  <a:pt x="2543175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Contact info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C7A34BB-664E-460D-AB80-033D93E954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1696" y="1657350"/>
            <a:ext cx="3543300" cy="3543300"/>
          </a:xfrm>
          <a:custGeom>
            <a:avLst/>
            <a:gdLst>
              <a:gd name="connsiteX0" fmla="*/ 1771650 w 3543300"/>
              <a:gd name="connsiteY0" fmla="*/ 0 h 3543300"/>
              <a:gd name="connsiteX1" fmla="*/ 3543300 w 3543300"/>
              <a:gd name="connsiteY1" fmla="*/ 1771650 h 3543300"/>
              <a:gd name="connsiteX2" fmla="*/ 1771650 w 3543300"/>
              <a:gd name="connsiteY2" fmla="*/ 3543300 h 3543300"/>
              <a:gd name="connsiteX3" fmla="*/ 0 w 3543300"/>
              <a:gd name="connsiteY3" fmla="*/ 1771650 h 3543300"/>
              <a:gd name="connsiteX4" fmla="*/ 1771650 w 3543300"/>
              <a:gd name="connsiteY4" fmla="*/ 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300" h="3543300">
                <a:moveTo>
                  <a:pt x="1771650" y="0"/>
                </a:moveTo>
                <a:cubicBezTo>
                  <a:pt x="2750105" y="0"/>
                  <a:pt x="3543300" y="793195"/>
                  <a:pt x="3543300" y="1771650"/>
                </a:cubicBezTo>
                <a:cubicBezTo>
                  <a:pt x="3543300" y="2750105"/>
                  <a:pt x="2750105" y="3543300"/>
                  <a:pt x="1771650" y="3543300"/>
                </a:cubicBezTo>
                <a:cubicBezTo>
                  <a:pt x="793195" y="3543300"/>
                  <a:pt x="0" y="2750105"/>
                  <a:pt x="0" y="1771650"/>
                </a:cubicBezTo>
                <a:cubicBezTo>
                  <a:pt x="0" y="793195"/>
                  <a:pt x="793195" y="0"/>
                  <a:pt x="177165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AD544-3EDE-48B8-82E3-68277C21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ACB2-A0D4-4E6C-B739-F02E449A2CE6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3571B-43AB-4ED3-BB87-DD925286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C3053-8CC2-4F2E-A452-CA5C8C11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90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121ED0-5870-44C7-A26D-858707D8C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65125"/>
            <a:ext cx="5508626" cy="12718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FE37D97-8F2C-4B89-896C-606E6CFBFB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000702"/>
            <a:ext cx="5508625" cy="179022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Case description: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566AF-69A0-49A5-B7FF-96A3084433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375" y="3960771"/>
            <a:ext cx="5505450" cy="179022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3B6E23C-3EDF-4658-B2B2-B2653C0D1BB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238141" y="482600"/>
            <a:ext cx="3404218" cy="1156677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/>
              <a:t>Insert logo here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556A685F-3370-4408-A2D9-E23A70C99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8141" y="2295703"/>
            <a:ext cx="3404219" cy="3404219"/>
          </a:xfrm>
          <a:custGeom>
            <a:avLst/>
            <a:gdLst>
              <a:gd name="connsiteX0" fmla="*/ 1771650 w 3543300"/>
              <a:gd name="connsiteY0" fmla="*/ 0 h 3543300"/>
              <a:gd name="connsiteX1" fmla="*/ 3543300 w 3543300"/>
              <a:gd name="connsiteY1" fmla="*/ 1771650 h 3543300"/>
              <a:gd name="connsiteX2" fmla="*/ 1771650 w 3543300"/>
              <a:gd name="connsiteY2" fmla="*/ 3543300 h 3543300"/>
              <a:gd name="connsiteX3" fmla="*/ 0 w 3543300"/>
              <a:gd name="connsiteY3" fmla="*/ 1771650 h 3543300"/>
              <a:gd name="connsiteX4" fmla="*/ 1771650 w 3543300"/>
              <a:gd name="connsiteY4" fmla="*/ 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300" h="3543300">
                <a:moveTo>
                  <a:pt x="1771650" y="0"/>
                </a:moveTo>
                <a:cubicBezTo>
                  <a:pt x="2750105" y="0"/>
                  <a:pt x="3543300" y="793195"/>
                  <a:pt x="3543300" y="1771650"/>
                </a:cubicBezTo>
                <a:cubicBezTo>
                  <a:pt x="3543300" y="2750105"/>
                  <a:pt x="2750105" y="3543300"/>
                  <a:pt x="1771650" y="3543300"/>
                </a:cubicBezTo>
                <a:cubicBezTo>
                  <a:pt x="793195" y="3543300"/>
                  <a:pt x="0" y="2750105"/>
                  <a:pt x="0" y="1771650"/>
                </a:cubicBezTo>
                <a:cubicBezTo>
                  <a:pt x="0" y="793195"/>
                  <a:pt x="793195" y="0"/>
                  <a:pt x="177165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D8F4C7-2025-4ED3-A8E5-F4B78D8A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A829-2D57-4DCD-860C-C9B10BDCA6FA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361AC-E7A3-41E0-8123-72A05E4C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22E02-F239-458D-968B-B4F3F7E6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244592B-7578-4975-BAE2-2551385CD270}"/>
              </a:ext>
            </a:extLst>
          </p:cNvPr>
          <p:cNvSpPr/>
          <p:nvPr userDrawn="1"/>
        </p:nvSpPr>
        <p:spPr>
          <a:xfrm>
            <a:off x="11841302" y="3606306"/>
            <a:ext cx="350698" cy="783015"/>
          </a:xfrm>
          <a:custGeom>
            <a:avLst/>
            <a:gdLst>
              <a:gd name="connsiteX0" fmla="*/ 1153024 w 1153024"/>
              <a:gd name="connsiteY0" fmla="*/ 0 h 2574394"/>
              <a:gd name="connsiteX1" fmla="*/ 1153024 w 1153024"/>
              <a:gd name="connsiteY1" fmla="*/ 2574394 h 2574394"/>
              <a:gd name="connsiteX2" fmla="*/ 1034332 w 1153024"/>
              <a:gd name="connsiteY2" fmla="*/ 2556279 h 2574394"/>
              <a:gd name="connsiteX3" fmla="*/ 0 w 1153024"/>
              <a:gd name="connsiteY3" fmla="*/ 1287197 h 2574394"/>
              <a:gd name="connsiteX4" fmla="*/ 1034332 w 1153024"/>
              <a:gd name="connsiteY4" fmla="*/ 18115 h 257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024" h="2574394">
                <a:moveTo>
                  <a:pt x="1153024" y="0"/>
                </a:moveTo>
                <a:lnTo>
                  <a:pt x="1153024" y="2574394"/>
                </a:lnTo>
                <a:lnTo>
                  <a:pt x="1034332" y="2556279"/>
                </a:lnTo>
                <a:cubicBezTo>
                  <a:pt x="444040" y="2435488"/>
                  <a:pt x="0" y="1913198"/>
                  <a:pt x="0" y="1287197"/>
                </a:cubicBezTo>
                <a:cubicBezTo>
                  <a:pt x="0" y="661196"/>
                  <a:pt x="444040" y="138906"/>
                  <a:pt x="1034332" y="18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D20AD7E-FA64-46AF-BE8F-619A3BA6BEDE}"/>
              </a:ext>
            </a:extLst>
          </p:cNvPr>
          <p:cNvSpPr/>
          <p:nvPr userDrawn="1"/>
        </p:nvSpPr>
        <p:spPr>
          <a:xfrm>
            <a:off x="10875853" y="3606306"/>
            <a:ext cx="783015" cy="7830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51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596F-6AA8-448A-BDD4-CFAC9CB0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470263"/>
            <a:ext cx="5334453" cy="402192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A68C98-60C5-44D0-BADF-D5A9B4E5C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9" y="1218530"/>
            <a:ext cx="5334453" cy="49355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CEF8943-6879-4854-AD00-8644E90E5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0172" y="3429000"/>
            <a:ext cx="5309053" cy="2725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AD55B79-1E1E-4A3F-A554-C13081D4F3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0172" y="470262"/>
            <a:ext cx="5309053" cy="2725056"/>
          </a:xfrm>
          <a:custGeom>
            <a:avLst/>
            <a:gdLst>
              <a:gd name="connsiteX0" fmla="*/ 0 w 5309053"/>
              <a:gd name="connsiteY0" fmla="*/ 0 h 2725056"/>
              <a:gd name="connsiteX1" fmla="*/ 5309053 w 5309053"/>
              <a:gd name="connsiteY1" fmla="*/ 0 h 2725056"/>
              <a:gd name="connsiteX2" fmla="*/ 5309053 w 5309053"/>
              <a:gd name="connsiteY2" fmla="*/ 2725056 h 2725056"/>
              <a:gd name="connsiteX3" fmla="*/ 0 w 5309053"/>
              <a:gd name="connsiteY3" fmla="*/ 2725056 h 272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9053" h="2725056">
                <a:moveTo>
                  <a:pt x="0" y="0"/>
                </a:moveTo>
                <a:lnTo>
                  <a:pt x="5309053" y="0"/>
                </a:lnTo>
                <a:lnTo>
                  <a:pt x="5309053" y="2725056"/>
                </a:lnTo>
                <a:lnTo>
                  <a:pt x="0" y="27250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D8F4C7-2025-4ED3-A8E5-F4B78D8A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A829-2D57-4DCD-860C-C9B10BDCA6FA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361AC-E7A3-41E0-8123-72A05E4C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22E02-F239-458D-968B-B4F3F7E6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9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5D1EBF4-11B6-448C-9C74-C883EE7CD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62-8866-4ACD-98C2-6CDC5BCA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992313"/>
            <a:ext cx="8356099" cy="3641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8454-1ABB-455D-BB89-751BB776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3104-8C74-4030-A1B6-2FD9F6B3B24B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02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colou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9139"/>
            <a:ext cx="9144000" cy="20962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7550"/>
            <a:ext cx="9144000" cy="8702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E6083-2857-450F-BF57-DBEB0D41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1419" y="7004050"/>
            <a:ext cx="827806" cy="365125"/>
          </a:xfrm>
        </p:spPr>
        <p:txBody>
          <a:bodyPr/>
          <a:lstStyle/>
          <a:p>
            <a:fld id="{1A8123F8-4B7D-4058-932E-692B30D46239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B24EF-8FB5-4495-ABD1-20D36760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7004050"/>
            <a:ext cx="451665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E87B-6C8B-4BF3-A248-AF1A3FEB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7989" y="7004050"/>
            <a:ext cx="294373" cy="365125"/>
          </a:xfrm>
        </p:spPr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3822B95-B8A8-4757-AD51-92E6AD1C8E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7077" y="703736"/>
            <a:ext cx="2612148" cy="5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75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5F88-292B-4BDA-8A3A-AB28C38A9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62-8866-4ACD-98C2-6CDC5BCA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992313"/>
            <a:ext cx="8356099" cy="36415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8454-1ABB-455D-BB89-751BB776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3104-8C74-4030-A1B6-2FD9F6B3B24B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223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6406B6-4842-417A-A6D1-3FE4403ACD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11000"/>
                </a:schemeClr>
              </a:gs>
              <a:gs pos="100000">
                <a:schemeClr val="bg1">
                  <a:alpha val="28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9139"/>
            <a:ext cx="9144000" cy="20962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7550"/>
            <a:ext cx="9144000" cy="8702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E6083-2857-450F-BF57-DBEB0D41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1419" y="7160182"/>
            <a:ext cx="827806" cy="365125"/>
          </a:xfrm>
        </p:spPr>
        <p:txBody>
          <a:bodyPr/>
          <a:lstStyle/>
          <a:p>
            <a:fld id="{1A8123F8-4B7D-4058-932E-692B30D46239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B24EF-8FB5-4495-ABD1-20D36760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7160182"/>
            <a:ext cx="451665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E87B-6C8B-4BF3-A248-AF1A3FEB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7989" y="7160182"/>
            <a:ext cx="294373" cy="365125"/>
          </a:xfrm>
        </p:spPr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CAC6EA-D7CA-437A-975B-524ABC41DEB9}"/>
              </a:ext>
            </a:extLst>
          </p:cNvPr>
          <p:cNvSpPr txBox="1"/>
          <p:nvPr userDrawn="1"/>
        </p:nvSpPr>
        <p:spPr>
          <a:xfrm>
            <a:off x="3543300" y="-307777"/>
            <a:ext cx="5105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>
                <a:solidFill>
                  <a:schemeClr val="tx1"/>
                </a:solidFill>
                <a:latin typeface="+mj-lt"/>
              </a:rPr>
              <a:t>To add an image - Change image in image background </a:t>
            </a:r>
          </a:p>
        </p:txBody>
      </p:sp>
      <p:grpSp>
        <p:nvGrpSpPr>
          <p:cNvPr id="36" name="Graphic 9">
            <a:extLst>
              <a:ext uri="{FF2B5EF4-FFF2-40B4-BE49-F238E27FC236}">
                <a16:creationId xmlns:a16="http://schemas.microsoft.com/office/drawing/2014/main" id="{252E021D-A09B-4DA8-873F-E682D7938D8A}"/>
              </a:ext>
            </a:extLst>
          </p:cNvPr>
          <p:cNvGrpSpPr/>
          <p:nvPr userDrawn="1"/>
        </p:nvGrpSpPr>
        <p:grpSpPr>
          <a:xfrm>
            <a:off x="8967077" y="703736"/>
            <a:ext cx="2612147" cy="581667"/>
            <a:chOff x="8967077" y="703736"/>
            <a:chExt cx="2612147" cy="581667"/>
          </a:xfrm>
        </p:grpSpPr>
        <p:grpSp>
          <p:nvGrpSpPr>
            <p:cNvPr id="37" name="Graphic 9">
              <a:extLst>
                <a:ext uri="{FF2B5EF4-FFF2-40B4-BE49-F238E27FC236}">
                  <a16:creationId xmlns:a16="http://schemas.microsoft.com/office/drawing/2014/main" id="{AD1305F0-439D-4ECB-89EE-7C54D5C91784}"/>
                </a:ext>
              </a:extLst>
            </p:cNvPr>
            <p:cNvGrpSpPr/>
            <p:nvPr/>
          </p:nvGrpSpPr>
          <p:grpSpPr>
            <a:xfrm>
              <a:off x="9654014" y="781172"/>
              <a:ext cx="1847772" cy="503516"/>
              <a:chOff x="9654014" y="781172"/>
              <a:chExt cx="1847772" cy="503516"/>
            </a:xfrm>
            <a:solidFill>
              <a:srgbClr val="000000"/>
            </a:solidFill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D4D66DC-0CAA-46FC-B505-B6A7D92755DA}"/>
                  </a:ext>
                </a:extLst>
              </p:cNvPr>
              <p:cNvSpPr/>
              <p:nvPr/>
            </p:nvSpPr>
            <p:spPr>
              <a:xfrm>
                <a:off x="9654014" y="781172"/>
                <a:ext cx="187346" cy="374693"/>
              </a:xfrm>
              <a:custGeom>
                <a:avLst/>
                <a:gdLst>
                  <a:gd name="connsiteX0" fmla="*/ 187347 w 187346"/>
                  <a:gd name="connsiteY0" fmla="*/ 53171 h 374693"/>
                  <a:gd name="connsiteX1" fmla="*/ 56739 w 187346"/>
                  <a:gd name="connsiteY1" fmla="*/ 53171 h 374693"/>
                  <a:gd name="connsiteX2" fmla="*/ 56739 w 187346"/>
                  <a:gd name="connsiteY2" fmla="*/ 143097 h 374693"/>
                  <a:gd name="connsiteX3" fmla="*/ 182708 w 187346"/>
                  <a:gd name="connsiteY3" fmla="*/ 143097 h 374693"/>
                  <a:gd name="connsiteX4" fmla="*/ 182708 w 187346"/>
                  <a:gd name="connsiteY4" fmla="*/ 196268 h 374693"/>
                  <a:gd name="connsiteX5" fmla="*/ 56739 w 187346"/>
                  <a:gd name="connsiteY5" fmla="*/ 196268 h 374693"/>
                  <a:gd name="connsiteX6" fmla="*/ 56739 w 187346"/>
                  <a:gd name="connsiteY6" fmla="*/ 374693 h 374693"/>
                  <a:gd name="connsiteX7" fmla="*/ 0 w 187346"/>
                  <a:gd name="connsiteY7" fmla="*/ 374693 h 374693"/>
                  <a:gd name="connsiteX8" fmla="*/ 0 w 187346"/>
                  <a:gd name="connsiteY8" fmla="*/ 0 h 374693"/>
                  <a:gd name="connsiteX9" fmla="*/ 187347 w 187346"/>
                  <a:gd name="connsiteY9" fmla="*/ 0 h 374693"/>
                  <a:gd name="connsiteX10" fmla="*/ 187347 w 187346"/>
                  <a:gd name="connsiteY10" fmla="*/ 53171 h 37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346" h="374693">
                    <a:moveTo>
                      <a:pt x="187347" y="53171"/>
                    </a:moveTo>
                    <a:lnTo>
                      <a:pt x="56739" y="53171"/>
                    </a:lnTo>
                    <a:lnTo>
                      <a:pt x="56739" y="143097"/>
                    </a:lnTo>
                    <a:lnTo>
                      <a:pt x="182708" y="143097"/>
                    </a:lnTo>
                    <a:lnTo>
                      <a:pt x="182708" y="196268"/>
                    </a:lnTo>
                    <a:lnTo>
                      <a:pt x="56739" y="196268"/>
                    </a:lnTo>
                    <a:lnTo>
                      <a:pt x="56739" y="374693"/>
                    </a:lnTo>
                    <a:lnTo>
                      <a:pt x="0" y="374693"/>
                    </a:lnTo>
                    <a:lnTo>
                      <a:pt x="0" y="0"/>
                    </a:lnTo>
                    <a:lnTo>
                      <a:pt x="187347" y="0"/>
                    </a:lnTo>
                    <a:lnTo>
                      <a:pt x="187347" y="53171"/>
                    </a:lnTo>
                    <a:close/>
                  </a:path>
                </a:pathLst>
              </a:custGeom>
              <a:solidFill>
                <a:srgbClr val="000000"/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479556F-D8C1-4274-89F6-EA84940F9700}"/>
                  </a:ext>
                </a:extLst>
              </p:cNvPr>
              <p:cNvSpPr/>
              <p:nvPr/>
            </p:nvSpPr>
            <p:spPr>
              <a:xfrm>
                <a:off x="9843502" y="912850"/>
                <a:ext cx="252293" cy="249795"/>
              </a:xfrm>
              <a:custGeom>
                <a:avLst/>
                <a:gdLst>
                  <a:gd name="connsiteX0" fmla="*/ 0 w 252293"/>
                  <a:gd name="connsiteY0" fmla="*/ 123114 h 249795"/>
                  <a:gd name="connsiteX1" fmla="*/ 36756 w 252293"/>
                  <a:gd name="connsiteY1" fmla="*/ 36042 h 249795"/>
                  <a:gd name="connsiteX2" fmla="*/ 125968 w 252293"/>
                  <a:gd name="connsiteY2" fmla="*/ 0 h 249795"/>
                  <a:gd name="connsiteX3" fmla="*/ 215895 w 252293"/>
                  <a:gd name="connsiteY3" fmla="*/ 36042 h 249795"/>
                  <a:gd name="connsiteX4" fmla="*/ 252293 w 252293"/>
                  <a:gd name="connsiteY4" fmla="*/ 124898 h 249795"/>
                  <a:gd name="connsiteX5" fmla="*/ 215538 w 252293"/>
                  <a:gd name="connsiteY5" fmla="*/ 214111 h 249795"/>
                  <a:gd name="connsiteX6" fmla="*/ 124898 w 252293"/>
                  <a:gd name="connsiteY6" fmla="*/ 249796 h 249795"/>
                  <a:gd name="connsiteX7" fmla="*/ 35685 w 252293"/>
                  <a:gd name="connsiteY7" fmla="*/ 213397 h 249795"/>
                  <a:gd name="connsiteX8" fmla="*/ 0 w 252293"/>
                  <a:gd name="connsiteY8" fmla="*/ 123114 h 249795"/>
                  <a:gd name="connsiteX9" fmla="*/ 56025 w 252293"/>
                  <a:gd name="connsiteY9" fmla="*/ 124184 h 249795"/>
                  <a:gd name="connsiteX10" fmla="*/ 74939 w 252293"/>
                  <a:gd name="connsiteY10" fmla="*/ 180210 h 249795"/>
                  <a:gd name="connsiteX11" fmla="*/ 126325 w 252293"/>
                  <a:gd name="connsiteY11" fmla="*/ 200907 h 249795"/>
                  <a:gd name="connsiteX12" fmla="*/ 177712 w 252293"/>
                  <a:gd name="connsiteY12" fmla="*/ 180210 h 249795"/>
                  <a:gd name="connsiteX13" fmla="*/ 196982 w 252293"/>
                  <a:gd name="connsiteY13" fmla="*/ 125255 h 249795"/>
                  <a:gd name="connsiteX14" fmla="*/ 177712 w 252293"/>
                  <a:gd name="connsiteY14" fmla="*/ 70300 h 249795"/>
                  <a:gd name="connsiteX15" fmla="*/ 126325 w 252293"/>
                  <a:gd name="connsiteY15" fmla="*/ 49245 h 249795"/>
                  <a:gd name="connsiteX16" fmla="*/ 75652 w 252293"/>
                  <a:gd name="connsiteY16" fmla="*/ 70300 h 249795"/>
                  <a:gd name="connsiteX17" fmla="*/ 56025 w 252293"/>
                  <a:gd name="connsiteY17" fmla="*/ 124184 h 24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93" h="249795">
                    <a:moveTo>
                      <a:pt x="0" y="123114"/>
                    </a:moveTo>
                    <a:cubicBezTo>
                      <a:pt x="0" y="88856"/>
                      <a:pt x="12133" y="59951"/>
                      <a:pt x="36756" y="36042"/>
                    </a:cubicBezTo>
                    <a:cubicBezTo>
                      <a:pt x="61021" y="12133"/>
                      <a:pt x="90997" y="0"/>
                      <a:pt x="125968" y="0"/>
                    </a:cubicBezTo>
                    <a:cubicBezTo>
                      <a:pt x="161296" y="0"/>
                      <a:pt x="191272" y="12133"/>
                      <a:pt x="215895" y="36042"/>
                    </a:cubicBezTo>
                    <a:cubicBezTo>
                      <a:pt x="240160" y="60308"/>
                      <a:pt x="252293" y="89926"/>
                      <a:pt x="252293" y="124898"/>
                    </a:cubicBezTo>
                    <a:cubicBezTo>
                      <a:pt x="252293" y="160226"/>
                      <a:pt x="240160" y="190202"/>
                      <a:pt x="215538" y="214111"/>
                    </a:cubicBezTo>
                    <a:cubicBezTo>
                      <a:pt x="190915" y="238020"/>
                      <a:pt x="160583" y="249796"/>
                      <a:pt x="124898" y="249796"/>
                    </a:cubicBezTo>
                    <a:cubicBezTo>
                      <a:pt x="89570" y="249796"/>
                      <a:pt x="59594" y="237663"/>
                      <a:pt x="35685" y="213397"/>
                    </a:cubicBezTo>
                    <a:cubicBezTo>
                      <a:pt x="12133" y="189488"/>
                      <a:pt x="0" y="159512"/>
                      <a:pt x="0" y="123114"/>
                    </a:cubicBezTo>
                    <a:close/>
                    <a:moveTo>
                      <a:pt x="56025" y="124184"/>
                    </a:moveTo>
                    <a:cubicBezTo>
                      <a:pt x="56025" y="147736"/>
                      <a:pt x="62449" y="166649"/>
                      <a:pt x="74939" y="180210"/>
                    </a:cubicBezTo>
                    <a:cubicBezTo>
                      <a:pt x="87785" y="194127"/>
                      <a:pt x="104914" y="200907"/>
                      <a:pt x="126325" y="200907"/>
                    </a:cubicBezTo>
                    <a:cubicBezTo>
                      <a:pt x="147736" y="200907"/>
                      <a:pt x="164865" y="194127"/>
                      <a:pt x="177712" y="180210"/>
                    </a:cubicBezTo>
                    <a:cubicBezTo>
                      <a:pt x="190558" y="166293"/>
                      <a:pt x="196982" y="148093"/>
                      <a:pt x="196982" y="125255"/>
                    </a:cubicBezTo>
                    <a:cubicBezTo>
                      <a:pt x="196982" y="102416"/>
                      <a:pt x="190558" y="83860"/>
                      <a:pt x="177712" y="70300"/>
                    </a:cubicBezTo>
                    <a:cubicBezTo>
                      <a:pt x="164865" y="56382"/>
                      <a:pt x="147736" y="49245"/>
                      <a:pt x="126325" y="49245"/>
                    </a:cubicBezTo>
                    <a:cubicBezTo>
                      <a:pt x="105628" y="49245"/>
                      <a:pt x="88499" y="56026"/>
                      <a:pt x="75652" y="70300"/>
                    </a:cubicBezTo>
                    <a:cubicBezTo>
                      <a:pt x="62449" y="84217"/>
                      <a:pt x="56025" y="102059"/>
                      <a:pt x="56025" y="124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F6AE506-A32A-471B-A308-E9B218C4804A}"/>
                  </a:ext>
                </a:extLst>
              </p:cNvPr>
              <p:cNvSpPr/>
              <p:nvPr/>
            </p:nvSpPr>
            <p:spPr>
              <a:xfrm>
                <a:off x="10116493" y="912850"/>
                <a:ext cx="154873" cy="243015"/>
              </a:xfrm>
              <a:custGeom>
                <a:avLst/>
                <a:gdLst>
                  <a:gd name="connsiteX0" fmla="*/ 0 w 154873"/>
                  <a:gd name="connsiteY0" fmla="*/ 6780 h 243015"/>
                  <a:gd name="connsiteX1" fmla="*/ 54598 w 154873"/>
                  <a:gd name="connsiteY1" fmla="*/ 6780 h 243015"/>
                  <a:gd name="connsiteX2" fmla="*/ 54598 w 154873"/>
                  <a:gd name="connsiteY2" fmla="*/ 27834 h 243015"/>
                  <a:gd name="connsiteX3" fmla="*/ 81362 w 154873"/>
                  <a:gd name="connsiteY3" fmla="*/ 6066 h 243015"/>
                  <a:gd name="connsiteX4" fmla="*/ 109553 w 154873"/>
                  <a:gd name="connsiteY4" fmla="*/ 0 h 243015"/>
                  <a:gd name="connsiteX5" fmla="*/ 154873 w 154873"/>
                  <a:gd name="connsiteY5" fmla="*/ 13917 h 243015"/>
                  <a:gd name="connsiteX6" fmla="*/ 129894 w 154873"/>
                  <a:gd name="connsiteY6" fmla="*/ 63876 h 243015"/>
                  <a:gd name="connsiteX7" fmla="*/ 99561 w 154873"/>
                  <a:gd name="connsiteY7" fmla="*/ 52814 h 243015"/>
                  <a:gd name="connsiteX8" fmla="*/ 54955 w 154873"/>
                  <a:gd name="connsiteY8" fmla="*/ 120259 h 243015"/>
                  <a:gd name="connsiteX9" fmla="*/ 54955 w 154873"/>
                  <a:gd name="connsiteY9" fmla="*/ 243015 h 243015"/>
                  <a:gd name="connsiteX10" fmla="*/ 357 w 154873"/>
                  <a:gd name="connsiteY10" fmla="*/ 243015 h 243015"/>
                  <a:gd name="connsiteX11" fmla="*/ 357 w 154873"/>
                  <a:gd name="connsiteY11" fmla="*/ 6780 h 243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873" h="243015">
                    <a:moveTo>
                      <a:pt x="0" y="6780"/>
                    </a:moveTo>
                    <a:lnTo>
                      <a:pt x="54598" y="6780"/>
                    </a:lnTo>
                    <a:lnTo>
                      <a:pt x="54598" y="27834"/>
                    </a:lnTo>
                    <a:cubicBezTo>
                      <a:pt x="64590" y="17129"/>
                      <a:pt x="73511" y="9992"/>
                      <a:pt x="81362" y="6066"/>
                    </a:cubicBezTo>
                    <a:cubicBezTo>
                      <a:pt x="89213" y="2141"/>
                      <a:pt x="98848" y="0"/>
                      <a:pt x="109553" y="0"/>
                    </a:cubicBezTo>
                    <a:cubicBezTo>
                      <a:pt x="123827" y="0"/>
                      <a:pt x="139172" y="4639"/>
                      <a:pt x="154873" y="13917"/>
                    </a:cubicBezTo>
                    <a:lnTo>
                      <a:pt x="129894" y="63876"/>
                    </a:lnTo>
                    <a:cubicBezTo>
                      <a:pt x="119545" y="56382"/>
                      <a:pt x="109553" y="52814"/>
                      <a:pt x="99561" y="52814"/>
                    </a:cubicBezTo>
                    <a:cubicBezTo>
                      <a:pt x="69943" y="52814"/>
                      <a:pt x="54955" y="75296"/>
                      <a:pt x="54955" y="120259"/>
                    </a:cubicBezTo>
                    <a:lnTo>
                      <a:pt x="54955" y="243015"/>
                    </a:lnTo>
                    <a:lnTo>
                      <a:pt x="357" y="243015"/>
                    </a:lnTo>
                    <a:lnTo>
                      <a:pt x="357" y="6780"/>
                    </a:lnTo>
                    <a:close/>
                  </a:path>
                </a:pathLst>
              </a:custGeom>
              <a:solidFill>
                <a:srgbClr val="000000"/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B5FD1CF-5FF5-4BC1-A6D9-E6D64A4E77F0}"/>
                  </a:ext>
                </a:extLst>
              </p:cNvPr>
              <p:cNvSpPr/>
              <p:nvPr/>
            </p:nvSpPr>
            <p:spPr>
              <a:xfrm>
                <a:off x="10297416" y="912850"/>
                <a:ext cx="324734" cy="243015"/>
              </a:xfrm>
              <a:custGeom>
                <a:avLst/>
                <a:gdLst>
                  <a:gd name="connsiteX0" fmla="*/ 0 w 324734"/>
                  <a:gd name="connsiteY0" fmla="*/ 6780 h 243015"/>
                  <a:gd name="connsiteX1" fmla="*/ 54598 w 324734"/>
                  <a:gd name="connsiteY1" fmla="*/ 6780 h 243015"/>
                  <a:gd name="connsiteX2" fmla="*/ 54598 w 324734"/>
                  <a:gd name="connsiteY2" fmla="*/ 28548 h 243015"/>
                  <a:gd name="connsiteX3" fmla="*/ 81719 w 324734"/>
                  <a:gd name="connsiteY3" fmla="*/ 6066 h 243015"/>
                  <a:gd name="connsiteX4" fmla="*/ 111694 w 324734"/>
                  <a:gd name="connsiteY4" fmla="*/ 0 h 243015"/>
                  <a:gd name="connsiteX5" fmla="*/ 175214 w 324734"/>
                  <a:gd name="connsiteY5" fmla="*/ 34971 h 243015"/>
                  <a:gd name="connsiteX6" fmla="*/ 244800 w 324734"/>
                  <a:gd name="connsiteY6" fmla="*/ 0 h 243015"/>
                  <a:gd name="connsiteX7" fmla="*/ 324734 w 324734"/>
                  <a:gd name="connsiteY7" fmla="*/ 96707 h 243015"/>
                  <a:gd name="connsiteX8" fmla="*/ 324734 w 324734"/>
                  <a:gd name="connsiteY8" fmla="*/ 243015 h 243015"/>
                  <a:gd name="connsiteX9" fmla="*/ 269779 w 324734"/>
                  <a:gd name="connsiteY9" fmla="*/ 243015 h 243015"/>
                  <a:gd name="connsiteX10" fmla="*/ 269779 w 324734"/>
                  <a:gd name="connsiteY10" fmla="*/ 111694 h 243015"/>
                  <a:gd name="connsiteX11" fmla="*/ 261572 w 324734"/>
                  <a:gd name="connsiteY11" fmla="*/ 63519 h 243015"/>
                  <a:gd name="connsiteX12" fmla="*/ 233737 w 324734"/>
                  <a:gd name="connsiteY12" fmla="*/ 49245 h 243015"/>
                  <a:gd name="connsiteX13" fmla="*/ 200907 w 324734"/>
                  <a:gd name="connsiteY13" fmla="*/ 66374 h 243015"/>
                  <a:gd name="connsiteX14" fmla="*/ 190558 w 324734"/>
                  <a:gd name="connsiteY14" fmla="*/ 120972 h 243015"/>
                  <a:gd name="connsiteX15" fmla="*/ 190558 w 324734"/>
                  <a:gd name="connsiteY15" fmla="*/ 243015 h 243015"/>
                  <a:gd name="connsiteX16" fmla="*/ 135603 w 324734"/>
                  <a:gd name="connsiteY16" fmla="*/ 243015 h 243015"/>
                  <a:gd name="connsiteX17" fmla="*/ 135603 w 324734"/>
                  <a:gd name="connsiteY17" fmla="*/ 112408 h 243015"/>
                  <a:gd name="connsiteX18" fmla="*/ 99205 w 324734"/>
                  <a:gd name="connsiteY18" fmla="*/ 49245 h 243015"/>
                  <a:gd name="connsiteX19" fmla="*/ 65661 w 324734"/>
                  <a:gd name="connsiteY19" fmla="*/ 66374 h 243015"/>
                  <a:gd name="connsiteX20" fmla="*/ 54955 w 324734"/>
                  <a:gd name="connsiteY20" fmla="*/ 120616 h 243015"/>
                  <a:gd name="connsiteX21" fmla="*/ 54955 w 324734"/>
                  <a:gd name="connsiteY21" fmla="*/ 242659 h 243015"/>
                  <a:gd name="connsiteX22" fmla="*/ 357 w 324734"/>
                  <a:gd name="connsiteY22" fmla="*/ 242659 h 243015"/>
                  <a:gd name="connsiteX23" fmla="*/ 357 w 324734"/>
                  <a:gd name="connsiteY23" fmla="*/ 6780 h 243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24734" h="243015">
                    <a:moveTo>
                      <a:pt x="0" y="6780"/>
                    </a:moveTo>
                    <a:lnTo>
                      <a:pt x="54598" y="6780"/>
                    </a:lnTo>
                    <a:lnTo>
                      <a:pt x="54598" y="28548"/>
                    </a:lnTo>
                    <a:cubicBezTo>
                      <a:pt x="65304" y="17486"/>
                      <a:pt x="74225" y="9992"/>
                      <a:pt x="81719" y="6066"/>
                    </a:cubicBezTo>
                    <a:cubicBezTo>
                      <a:pt x="89570" y="2141"/>
                      <a:pt x="99561" y="0"/>
                      <a:pt x="111694" y="0"/>
                    </a:cubicBezTo>
                    <a:cubicBezTo>
                      <a:pt x="138458" y="0"/>
                      <a:pt x="159512" y="11776"/>
                      <a:pt x="175214" y="34971"/>
                    </a:cubicBezTo>
                    <a:cubicBezTo>
                      <a:pt x="192343" y="11776"/>
                      <a:pt x="215538" y="0"/>
                      <a:pt x="244800" y="0"/>
                    </a:cubicBezTo>
                    <a:cubicBezTo>
                      <a:pt x="297970" y="0"/>
                      <a:pt x="324734" y="32473"/>
                      <a:pt x="324734" y="96707"/>
                    </a:cubicBezTo>
                    <a:lnTo>
                      <a:pt x="324734" y="243015"/>
                    </a:lnTo>
                    <a:lnTo>
                      <a:pt x="269779" y="243015"/>
                    </a:lnTo>
                    <a:lnTo>
                      <a:pt x="269779" y="111694"/>
                    </a:lnTo>
                    <a:cubicBezTo>
                      <a:pt x="269779" y="89213"/>
                      <a:pt x="266924" y="73154"/>
                      <a:pt x="261572" y="63519"/>
                    </a:cubicBezTo>
                    <a:cubicBezTo>
                      <a:pt x="255862" y="53884"/>
                      <a:pt x="246584" y="49245"/>
                      <a:pt x="233737" y="49245"/>
                    </a:cubicBezTo>
                    <a:cubicBezTo>
                      <a:pt x="218750" y="49245"/>
                      <a:pt x="207687" y="54955"/>
                      <a:pt x="200907" y="66374"/>
                    </a:cubicBezTo>
                    <a:cubicBezTo>
                      <a:pt x="194127" y="77794"/>
                      <a:pt x="190558" y="95993"/>
                      <a:pt x="190558" y="120972"/>
                    </a:cubicBezTo>
                    <a:lnTo>
                      <a:pt x="190558" y="243015"/>
                    </a:lnTo>
                    <a:lnTo>
                      <a:pt x="135603" y="243015"/>
                    </a:lnTo>
                    <a:lnTo>
                      <a:pt x="135603" y="112408"/>
                    </a:lnTo>
                    <a:cubicBezTo>
                      <a:pt x="135603" y="70300"/>
                      <a:pt x="123470" y="49245"/>
                      <a:pt x="99205" y="49245"/>
                    </a:cubicBezTo>
                    <a:cubicBezTo>
                      <a:pt x="83860" y="49245"/>
                      <a:pt x="72441" y="54955"/>
                      <a:pt x="65661" y="66374"/>
                    </a:cubicBezTo>
                    <a:cubicBezTo>
                      <a:pt x="58524" y="77794"/>
                      <a:pt x="54955" y="95993"/>
                      <a:pt x="54955" y="120616"/>
                    </a:cubicBezTo>
                    <a:lnTo>
                      <a:pt x="54955" y="242659"/>
                    </a:lnTo>
                    <a:lnTo>
                      <a:pt x="357" y="242659"/>
                    </a:lnTo>
                    <a:lnTo>
                      <a:pt x="357" y="6780"/>
                    </a:lnTo>
                    <a:close/>
                  </a:path>
                </a:pathLst>
              </a:custGeom>
              <a:solidFill>
                <a:srgbClr val="000000"/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F496C5A-C0C6-419A-845D-45B7A64E89CF}"/>
                  </a:ext>
                </a:extLst>
              </p:cNvPr>
              <p:cNvSpPr/>
              <p:nvPr/>
            </p:nvSpPr>
            <p:spPr>
              <a:xfrm>
                <a:off x="10659619" y="912850"/>
                <a:ext cx="240160" cy="371838"/>
              </a:xfrm>
              <a:custGeom>
                <a:avLst/>
                <a:gdLst>
                  <a:gd name="connsiteX0" fmla="*/ 54598 w 240160"/>
                  <a:gd name="connsiteY0" fmla="*/ 371839 h 371838"/>
                  <a:gd name="connsiteX1" fmla="*/ 0 w 240160"/>
                  <a:gd name="connsiteY1" fmla="*/ 371839 h 371838"/>
                  <a:gd name="connsiteX2" fmla="*/ 0 w 240160"/>
                  <a:gd name="connsiteY2" fmla="*/ 6780 h 371838"/>
                  <a:gd name="connsiteX3" fmla="*/ 54598 w 240160"/>
                  <a:gd name="connsiteY3" fmla="*/ 6780 h 371838"/>
                  <a:gd name="connsiteX4" fmla="*/ 54598 w 240160"/>
                  <a:gd name="connsiteY4" fmla="*/ 32473 h 371838"/>
                  <a:gd name="connsiteX5" fmla="*/ 127753 w 240160"/>
                  <a:gd name="connsiteY5" fmla="*/ 0 h 371838"/>
                  <a:gd name="connsiteX6" fmla="*/ 208044 w 240160"/>
                  <a:gd name="connsiteY6" fmla="*/ 36042 h 371838"/>
                  <a:gd name="connsiteX7" fmla="*/ 240160 w 240160"/>
                  <a:gd name="connsiteY7" fmla="*/ 125968 h 371838"/>
                  <a:gd name="connsiteX8" fmla="*/ 208401 w 240160"/>
                  <a:gd name="connsiteY8" fmla="*/ 214467 h 371838"/>
                  <a:gd name="connsiteX9" fmla="*/ 128823 w 240160"/>
                  <a:gd name="connsiteY9" fmla="*/ 249796 h 371838"/>
                  <a:gd name="connsiteX10" fmla="*/ 54598 w 240160"/>
                  <a:gd name="connsiteY10" fmla="*/ 216609 h 371838"/>
                  <a:gd name="connsiteX11" fmla="*/ 54598 w 240160"/>
                  <a:gd name="connsiteY11" fmla="*/ 371839 h 371838"/>
                  <a:gd name="connsiteX12" fmla="*/ 184492 w 240160"/>
                  <a:gd name="connsiteY12" fmla="*/ 126325 h 371838"/>
                  <a:gd name="connsiteX13" fmla="*/ 165936 w 240160"/>
                  <a:gd name="connsiteY13" fmla="*/ 71013 h 371838"/>
                  <a:gd name="connsiteX14" fmla="*/ 118831 w 240160"/>
                  <a:gd name="connsiteY14" fmla="*/ 49245 h 371838"/>
                  <a:gd name="connsiteX15" fmla="*/ 69943 w 240160"/>
                  <a:gd name="connsiteY15" fmla="*/ 70300 h 371838"/>
                  <a:gd name="connsiteX16" fmla="*/ 51387 w 240160"/>
                  <a:gd name="connsiteY16" fmla="*/ 125255 h 371838"/>
                  <a:gd name="connsiteX17" fmla="*/ 69943 w 240160"/>
                  <a:gd name="connsiteY17" fmla="*/ 180210 h 371838"/>
                  <a:gd name="connsiteX18" fmla="*/ 118474 w 240160"/>
                  <a:gd name="connsiteY18" fmla="*/ 201264 h 371838"/>
                  <a:gd name="connsiteX19" fmla="*/ 165222 w 240160"/>
                  <a:gd name="connsiteY19" fmla="*/ 179853 h 371838"/>
                  <a:gd name="connsiteX20" fmla="*/ 184492 w 240160"/>
                  <a:gd name="connsiteY20" fmla="*/ 126325 h 37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0160" h="371838">
                    <a:moveTo>
                      <a:pt x="54598" y="371839"/>
                    </a:moveTo>
                    <a:lnTo>
                      <a:pt x="0" y="371839"/>
                    </a:lnTo>
                    <a:lnTo>
                      <a:pt x="0" y="6780"/>
                    </a:lnTo>
                    <a:lnTo>
                      <a:pt x="54598" y="6780"/>
                    </a:lnTo>
                    <a:lnTo>
                      <a:pt x="54598" y="32473"/>
                    </a:lnTo>
                    <a:cubicBezTo>
                      <a:pt x="76009" y="11062"/>
                      <a:pt x="100632" y="0"/>
                      <a:pt x="127753" y="0"/>
                    </a:cubicBezTo>
                    <a:cubicBezTo>
                      <a:pt x="160226" y="0"/>
                      <a:pt x="186990" y="12133"/>
                      <a:pt x="208044" y="36042"/>
                    </a:cubicBezTo>
                    <a:cubicBezTo>
                      <a:pt x="229455" y="59951"/>
                      <a:pt x="240160" y="89926"/>
                      <a:pt x="240160" y="125968"/>
                    </a:cubicBezTo>
                    <a:cubicBezTo>
                      <a:pt x="240160" y="161297"/>
                      <a:pt x="229455" y="190915"/>
                      <a:pt x="208401" y="214467"/>
                    </a:cubicBezTo>
                    <a:cubicBezTo>
                      <a:pt x="187347" y="238020"/>
                      <a:pt x="160940" y="249796"/>
                      <a:pt x="128823" y="249796"/>
                    </a:cubicBezTo>
                    <a:cubicBezTo>
                      <a:pt x="100989" y="249796"/>
                      <a:pt x="76366" y="238733"/>
                      <a:pt x="54598" y="216609"/>
                    </a:cubicBezTo>
                    <a:lnTo>
                      <a:pt x="54598" y="371839"/>
                    </a:lnTo>
                    <a:close/>
                    <a:moveTo>
                      <a:pt x="184492" y="126325"/>
                    </a:moveTo>
                    <a:cubicBezTo>
                      <a:pt x="184492" y="103844"/>
                      <a:pt x="178425" y="85287"/>
                      <a:pt x="165936" y="71013"/>
                    </a:cubicBezTo>
                    <a:cubicBezTo>
                      <a:pt x="153446" y="56739"/>
                      <a:pt x="137745" y="49245"/>
                      <a:pt x="118831" y="49245"/>
                    </a:cubicBezTo>
                    <a:cubicBezTo>
                      <a:pt x="98848" y="49245"/>
                      <a:pt x="82433" y="56026"/>
                      <a:pt x="69943" y="70300"/>
                    </a:cubicBezTo>
                    <a:cubicBezTo>
                      <a:pt x="57453" y="84217"/>
                      <a:pt x="51387" y="102416"/>
                      <a:pt x="51387" y="125255"/>
                    </a:cubicBezTo>
                    <a:cubicBezTo>
                      <a:pt x="51387" y="147379"/>
                      <a:pt x="57453" y="165579"/>
                      <a:pt x="69943" y="180210"/>
                    </a:cubicBezTo>
                    <a:cubicBezTo>
                      <a:pt x="82076" y="194127"/>
                      <a:pt x="98491" y="201264"/>
                      <a:pt x="118474" y="201264"/>
                    </a:cubicBezTo>
                    <a:cubicBezTo>
                      <a:pt x="137388" y="201264"/>
                      <a:pt x="153089" y="194127"/>
                      <a:pt x="165222" y="179853"/>
                    </a:cubicBezTo>
                    <a:cubicBezTo>
                      <a:pt x="178069" y="165579"/>
                      <a:pt x="184492" y="147736"/>
                      <a:pt x="184492" y="1263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2620032-8A1A-4789-9573-8FC2D11E0DF3}"/>
                  </a:ext>
                </a:extLst>
              </p:cNvPr>
              <p:cNvSpPr/>
              <p:nvPr/>
            </p:nvSpPr>
            <p:spPr>
              <a:xfrm>
                <a:off x="10920477" y="919630"/>
                <a:ext cx="54598" cy="236592"/>
              </a:xfrm>
              <a:custGeom>
                <a:avLst/>
                <a:gdLst>
                  <a:gd name="connsiteX0" fmla="*/ 54598 w 54598"/>
                  <a:gd name="connsiteY0" fmla="*/ 0 h 236592"/>
                  <a:gd name="connsiteX1" fmla="*/ 54598 w 54598"/>
                  <a:gd name="connsiteY1" fmla="*/ 236592 h 236592"/>
                  <a:gd name="connsiteX2" fmla="*/ 0 w 54598"/>
                  <a:gd name="connsiteY2" fmla="*/ 236592 h 236592"/>
                  <a:gd name="connsiteX3" fmla="*/ 0 w 54598"/>
                  <a:gd name="connsiteY3" fmla="*/ 0 h 236592"/>
                  <a:gd name="connsiteX4" fmla="*/ 54598 w 54598"/>
                  <a:gd name="connsiteY4" fmla="*/ 0 h 2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98" h="236592">
                    <a:moveTo>
                      <a:pt x="54598" y="0"/>
                    </a:moveTo>
                    <a:lnTo>
                      <a:pt x="54598" y="236592"/>
                    </a:lnTo>
                    <a:lnTo>
                      <a:pt x="0" y="236592"/>
                    </a:lnTo>
                    <a:lnTo>
                      <a:pt x="0" y="0"/>
                    </a:lnTo>
                    <a:lnTo>
                      <a:pt x="545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57D7F77-730A-425C-8F68-D55601C12E86}"/>
                  </a:ext>
                </a:extLst>
              </p:cNvPr>
              <p:cNvSpPr/>
              <p:nvPr/>
            </p:nvSpPr>
            <p:spPr>
              <a:xfrm>
                <a:off x="11010760" y="912850"/>
                <a:ext cx="240160" cy="371838"/>
              </a:xfrm>
              <a:custGeom>
                <a:avLst/>
                <a:gdLst>
                  <a:gd name="connsiteX0" fmla="*/ 54598 w 240160"/>
                  <a:gd name="connsiteY0" fmla="*/ 371839 h 371838"/>
                  <a:gd name="connsiteX1" fmla="*/ 0 w 240160"/>
                  <a:gd name="connsiteY1" fmla="*/ 371839 h 371838"/>
                  <a:gd name="connsiteX2" fmla="*/ 0 w 240160"/>
                  <a:gd name="connsiteY2" fmla="*/ 6780 h 371838"/>
                  <a:gd name="connsiteX3" fmla="*/ 54598 w 240160"/>
                  <a:gd name="connsiteY3" fmla="*/ 6780 h 371838"/>
                  <a:gd name="connsiteX4" fmla="*/ 54598 w 240160"/>
                  <a:gd name="connsiteY4" fmla="*/ 32473 h 371838"/>
                  <a:gd name="connsiteX5" fmla="*/ 127753 w 240160"/>
                  <a:gd name="connsiteY5" fmla="*/ 0 h 371838"/>
                  <a:gd name="connsiteX6" fmla="*/ 208044 w 240160"/>
                  <a:gd name="connsiteY6" fmla="*/ 36042 h 371838"/>
                  <a:gd name="connsiteX7" fmla="*/ 240160 w 240160"/>
                  <a:gd name="connsiteY7" fmla="*/ 125968 h 371838"/>
                  <a:gd name="connsiteX8" fmla="*/ 208401 w 240160"/>
                  <a:gd name="connsiteY8" fmla="*/ 214467 h 371838"/>
                  <a:gd name="connsiteX9" fmla="*/ 128823 w 240160"/>
                  <a:gd name="connsiteY9" fmla="*/ 249796 h 371838"/>
                  <a:gd name="connsiteX10" fmla="*/ 54598 w 240160"/>
                  <a:gd name="connsiteY10" fmla="*/ 216609 h 371838"/>
                  <a:gd name="connsiteX11" fmla="*/ 54598 w 240160"/>
                  <a:gd name="connsiteY11" fmla="*/ 371839 h 371838"/>
                  <a:gd name="connsiteX12" fmla="*/ 184492 w 240160"/>
                  <a:gd name="connsiteY12" fmla="*/ 126325 h 371838"/>
                  <a:gd name="connsiteX13" fmla="*/ 165936 w 240160"/>
                  <a:gd name="connsiteY13" fmla="*/ 71013 h 371838"/>
                  <a:gd name="connsiteX14" fmla="*/ 118831 w 240160"/>
                  <a:gd name="connsiteY14" fmla="*/ 49245 h 371838"/>
                  <a:gd name="connsiteX15" fmla="*/ 69943 w 240160"/>
                  <a:gd name="connsiteY15" fmla="*/ 70300 h 371838"/>
                  <a:gd name="connsiteX16" fmla="*/ 51386 w 240160"/>
                  <a:gd name="connsiteY16" fmla="*/ 125255 h 371838"/>
                  <a:gd name="connsiteX17" fmla="*/ 69943 w 240160"/>
                  <a:gd name="connsiteY17" fmla="*/ 180210 h 371838"/>
                  <a:gd name="connsiteX18" fmla="*/ 118474 w 240160"/>
                  <a:gd name="connsiteY18" fmla="*/ 201264 h 371838"/>
                  <a:gd name="connsiteX19" fmla="*/ 165222 w 240160"/>
                  <a:gd name="connsiteY19" fmla="*/ 179853 h 371838"/>
                  <a:gd name="connsiteX20" fmla="*/ 184492 w 240160"/>
                  <a:gd name="connsiteY20" fmla="*/ 126325 h 37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0160" h="371838">
                    <a:moveTo>
                      <a:pt x="54598" y="371839"/>
                    </a:moveTo>
                    <a:lnTo>
                      <a:pt x="0" y="371839"/>
                    </a:lnTo>
                    <a:lnTo>
                      <a:pt x="0" y="6780"/>
                    </a:lnTo>
                    <a:lnTo>
                      <a:pt x="54598" y="6780"/>
                    </a:lnTo>
                    <a:lnTo>
                      <a:pt x="54598" y="32473"/>
                    </a:lnTo>
                    <a:cubicBezTo>
                      <a:pt x="76009" y="11062"/>
                      <a:pt x="100632" y="0"/>
                      <a:pt x="127753" y="0"/>
                    </a:cubicBezTo>
                    <a:cubicBezTo>
                      <a:pt x="160226" y="0"/>
                      <a:pt x="186990" y="12133"/>
                      <a:pt x="208044" y="36042"/>
                    </a:cubicBezTo>
                    <a:cubicBezTo>
                      <a:pt x="229455" y="59951"/>
                      <a:pt x="240160" y="89926"/>
                      <a:pt x="240160" y="125968"/>
                    </a:cubicBezTo>
                    <a:cubicBezTo>
                      <a:pt x="240160" y="161297"/>
                      <a:pt x="229455" y="190915"/>
                      <a:pt x="208401" y="214467"/>
                    </a:cubicBezTo>
                    <a:cubicBezTo>
                      <a:pt x="187347" y="238020"/>
                      <a:pt x="160940" y="249796"/>
                      <a:pt x="128823" y="249796"/>
                    </a:cubicBezTo>
                    <a:cubicBezTo>
                      <a:pt x="101345" y="249796"/>
                      <a:pt x="76366" y="238733"/>
                      <a:pt x="54598" y="216609"/>
                    </a:cubicBezTo>
                    <a:lnTo>
                      <a:pt x="54598" y="371839"/>
                    </a:lnTo>
                    <a:close/>
                    <a:moveTo>
                      <a:pt x="184492" y="126325"/>
                    </a:moveTo>
                    <a:cubicBezTo>
                      <a:pt x="184492" y="103844"/>
                      <a:pt x="178425" y="85287"/>
                      <a:pt x="165936" y="71013"/>
                    </a:cubicBezTo>
                    <a:cubicBezTo>
                      <a:pt x="153446" y="56739"/>
                      <a:pt x="137744" y="49245"/>
                      <a:pt x="118831" y="49245"/>
                    </a:cubicBezTo>
                    <a:cubicBezTo>
                      <a:pt x="98848" y="49245"/>
                      <a:pt x="82432" y="56026"/>
                      <a:pt x="69943" y="70300"/>
                    </a:cubicBezTo>
                    <a:cubicBezTo>
                      <a:pt x="57453" y="84217"/>
                      <a:pt x="51386" y="102416"/>
                      <a:pt x="51386" y="125255"/>
                    </a:cubicBezTo>
                    <a:cubicBezTo>
                      <a:pt x="51386" y="147379"/>
                      <a:pt x="57453" y="165579"/>
                      <a:pt x="69943" y="180210"/>
                    </a:cubicBezTo>
                    <a:cubicBezTo>
                      <a:pt x="82076" y="194127"/>
                      <a:pt x="98491" y="201264"/>
                      <a:pt x="118474" y="201264"/>
                    </a:cubicBezTo>
                    <a:cubicBezTo>
                      <a:pt x="137388" y="201264"/>
                      <a:pt x="153089" y="194127"/>
                      <a:pt x="165222" y="179853"/>
                    </a:cubicBezTo>
                    <a:cubicBezTo>
                      <a:pt x="178425" y="165579"/>
                      <a:pt x="184492" y="147736"/>
                      <a:pt x="184492" y="1263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37FF5DE-E7EA-43CC-A5FA-07A1B738100A}"/>
                  </a:ext>
                </a:extLst>
              </p:cNvPr>
              <p:cNvSpPr/>
              <p:nvPr/>
            </p:nvSpPr>
            <p:spPr>
              <a:xfrm>
                <a:off x="11273402" y="913207"/>
                <a:ext cx="228384" cy="249438"/>
              </a:xfrm>
              <a:custGeom>
                <a:avLst/>
                <a:gdLst>
                  <a:gd name="connsiteX0" fmla="*/ 226243 w 228384"/>
                  <a:gd name="connsiteY0" fmla="*/ 137388 h 249438"/>
                  <a:gd name="connsiteX1" fmla="*/ 56739 w 228384"/>
                  <a:gd name="connsiteY1" fmla="*/ 137388 h 249438"/>
                  <a:gd name="connsiteX2" fmla="*/ 75652 w 228384"/>
                  <a:gd name="connsiteY2" fmla="*/ 183778 h 249438"/>
                  <a:gd name="connsiteX3" fmla="*/ 118474 w 228384"/>
                  <a:gd name="connsiteY3" fmla="*/ 200907 h 249438"/>
                  <a:gd name="connsiteX4" fmla="*/ 152375 w 228384"/>
                  <a:gd name="connsiteY4" fmla="*/ 191272 h 249438"/>
                  <a:gd name="connsiteX5" fmla="*/ 182351 w 228384"/>
                  <a:gd name="connsiteY5" fmla="*/ 155230 h 249438"/>
                  <a:gd name="connsiteX6" fmla="*/ 228384 w 228384"/>
                  <a:gd name="connsiteY6" fmla="*/ 180923 h 249438"/>
                  <a:gd name="connsiteX7" fmla="*/ 205903 w 228384"/>
                  <a:gd name="connsiteY7" fmla="*/ 211969 h 249438"/>
                  <a:gd name="connsiteX8" fmla="*/ 180567 w 228384"/>
                  <a:gd name="connsiteY8" fmla="*/ 233381 h 249438"/>
                  <a:gd name="connsiteX9" fmla="*/ 151305 w 228384"/>
                  <a:gd name="connsiteY9" fmla="*/ 245513 h 249438"/>
                  <a:gd name="connsiteX10" fmla="*/ 117047 w 228384"/>
                  <a:gd name="connsiteY10" fmla="*/ 249439 h 249438"/>
                  <a:gd name="connsiteX11" fmla="*/ 32117 w 228384"/>
                  <a:gd name="connsiteY11" fmla="*/ 215538 h 249438"/>
                  <a:gd name="connsiteX12" fmla="*/ 0 w 228384"/>
                  <a:gd name="connsiteY12" fmla="*/ 124898 h 249438"/>
                  <a:gd name="connsiteX13" fmla="*/ 31046 w 228384"/>
                  <a:gd name="connsiteY13" fmla="*/ 34258 h 249438"/>
                  <a:gd name="connsiteX14" fmla="*/ 114192 w 228384"/>
                  <a:gd name="connsiteY14" fmla="*/ 0 h 249438"/>
                  <a:gd name="connsiteX15" fmla="*/ 196625 w 228384"/>
                  <a:gd name="connsiteY15" fmla="*/ 33187 h 249438"/>
                  <a:gd name="connsiteX16" fmla="*/ 226600 w 228384"/>
                  <a:gd name="connsiteY16" fmla="*/ 124898 h 249438"/>
                  <a:gd name="connsiteX17" fmla="*/ 226243 w 228384"/>
                  <a:gd name="connsiteY17" fmla="*/ 137388 h 249438"/>
                  <a:gd name="connsiteX18" fmla="*/ 169861 w 228384"/>
                  <a:gd name="connsiteY18" fmla="*/ 92781 h 249438"/>
                  <a:gd name="connsiteX19" fmla="*/ 114906 w 228384"/>
                  <a:gd name="connsiteY19" fmla="*/ 49245 h 249438"/>
                  <a:gd name="connsiteX20" fmla="*/ 96350 w 228384"/>
                  <a:gd name="connsiteY20" fmla="*/ 52100 h 249438"/>
                  <a:gd name="connsiteX21" fmla="*/ 80291 w 228384"/>
                  <a:gd name="connsiteY21" fmla="*/ 61022 h 249438"/>
                  <a:gd name="connsiteX22" fmla="*/ 68159 w 228384"/>
                  <a:gd name="connsiteY22" fmla="*/ 74582 h 249438"/>
                  <a:gd name="connsiteX23" fmla="*/ 60308 w 228384"/>
                  <a:gd name="connsiteY23" fmla="*/ 92781 h 249438"/>
                  <a:gd name="connsiteX24" fmla="*/ 169861 w 228384"/>
                  <a:gd name="connsiteY24" fmla="*/ 92781 h 2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8384" h="249438">
                    <a:moveTo>
                      <a:pt x="226243" y="137388"/>
                    </a:moveTo>
                    <a:lnTo>
                      <a:pt x="56739" y="137388"/>
                    </a:lnTo>
                    <a:cubicBezTo>
                      <a:pt x="58167" y="156658"/>
                      <a:pt x="64590" y="172359"/>
                      <a:pt x="75652" y="183778"/>
                    </a:cubicBezTo>
                    <a:cubicBezTo>
                      <a:pt x="86715" y="195197"/>
                      <a:pt x="100989" y="200907"/>
                      <a:pt x="118474" y="200907"/>
                    </a:cubicBezTo>
                    <a:cubicBezTo>
                      <a:pt x="132035" y="200907"/>
                      <a:pt x="143454" y="197695"/>
                      <a:pt x="152375" y="191272"/>
                    </a:cubicBezTo>
                    <a:cubicBezTo>
                      <a:pt x="160940" y="184849"/>
                      <a:pt x="170932" y="172716"/>
                      <a:pt x="182351" y="155230"/>
                    </a:cubicBezTo>
                    <a:lnTo>
                      <a:pt x="228384" y="180923"/>
                    </a:lnTo>
                    <a:cubicBezTo>
                      <a:pt x="221247" y="193056"/>
                      <a:pt x="213754" y="203405"/>
                      <a:pt x="205903" y="211969"/>
                    </a:cubicBezTo>
                    <a:cubicBezTo>
                      <a:pt x="198052" y="220534"/>
                      <a:pt x="189488" y="227671"/>
                      <a:pt x="180567" y="233381"/>
                    </a:cubicBezTo>
                    <a:cubicBezTo>
                      <a:pt x="171645" y="239090"/>
                      <a:pt x="161653" y="243015"/>
                      <a:pt x="151305" y="245513"/>
                    </a:cubicBezTo>
                    <a:cubicBezTo>
                      <a:pt x="140956" y="248011"/>
                      <a:pt x="129180" y="249439"/>
                      <a:pt x="117047" y="249439"/>
                    </a:cubicBezTo>
                    <a:cubicBezTo>
                      <a:pt x="81719" y="249439"/>
                      <a:pt x="53528" y="238020"/>
                      <a:pt x="32117" y="215538"/>
                    </a:cubicBezTo>
                    <a:cubicBezTo>
                      <a:pt x="10706" y="192699"/>
                      <a:pt x="0" y="162367"/>
                      <a:pt x="0" y="124898"/>
                    </a:cubicBezTo>
                    <a:cubicBezTo>
                      <a:pt x="0" y="87428"/>
                      <a:pt x="10349" y="57096"/>
                      <a:pt x="31046" y="34258"/>
                    </a:cubicBezTo>
                    <a:cubicBezTo>
                      <a:pt x="51743" y="11419"/>
                      <a:pt x="79578" y="0"/>
                      <a:pt x="114192" y="0"/>
                    </a:cubicBezTo>
                    <a:cubicBezTo>
                      <a:pt x="149164" y="0"/>
                      <a:pt x="176641" y="11062"/>
                      <a:pt x="196625" y="33187"/>
                    </a:cubicBezTo>
                    <a:cubicBezTo>
                      <a:pt x="216608" y="55312"/>
                      <a:pt x="226600" y="85644"/>
                      <a:pt x="226600" y="124898"/>
                    </a:cubicBezTo>
                    <a:lnTo>
                      <a:pt x="226243" y="137388"/>
                    </a:lnTo>
                    <a:close/>
                    <a:moveTo>
                      <a:pt x="169861" y="92781"/>
                    </a:moveTo>
                    <a:cubicBezTo>
                      <a:pt x="162367" y="63519"/>
                      <a:pt x="143811" y="49245"/>
                      <a:pt x="114906" y="49245"/>
                    </a:cubicBezTo>
                    <a:cubicBezTo>
                      <a:pt x="108126" y="49245"/>
                      <a:pt x="102059" y="50316"/>
                      <a:pt x="96350" y="52100"/>
                    </a:cubicBezTo>
                    <a:cubicBezTo>
                      <a:pt x="90640" y="54241"/>
                      <a:pt x="85287" y="57096"/>
                      <a:pt x="80291" y="61022"/>
                    </a:cubicBezTo>
                    <a:cubicBezTo>
                      <a:pt x="75652" y="64947"/>
                      <a:pt x="71370" y="69229"/>
                      <a:pt x="68159" y="74582"/>
                    </a:cubicBezTo>
                    <a:cubicBezTo>
                      <a:pt x="64947" y="79935"/>
                      <a:pt x="62092" y="86001"/>
                      <a:pt x="60308" y="92781"/>
                    </a:cubicBezTo>
                    <a:lnTo>
                      <a:pt x="169861" y="92781"/>
                    </a:lnTo>
                    <a:close/>
                  </a:path>
                </a:pathLst>
              </a:custGeom>
              <a:solidFill>
                <a:srgbClr val="000000"/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97E832D-2B8B-4303-B753-15E5A8A0860F}"/>
                </a:ext>
              </a:extLst>
            </p:cNvPr>
            <p:cNvSpPr/>
            <p:nvPr/>
          </p:nvSpPr>
          <p:spPr>
            <a:xfrm>
              <a:off x="11511065" y="1095201"/>
              <a:ext cx="67801" cy="67444"/>
            </a:xfrm>
            <a:custGeom>
              <a:avLst/>
              <a:gdLst>
                <a:gd name="connsiteX0" fmla="*/ 0 w 67801"/>
                <a:gd name="connsiteY0" fmla="*/ 33544 h 67444"/>
                <a:gd name="connsiteX1" fmla="*/ 9992 w 67801"/>
                <a:gd name="connsiteY1" fmla="*/ 9992 h 67444"/>
                <a:gd name="connsiteX2" fmla="*/ 33901 w 67801"/>
                <a:gd name="connsiteY2" fmla="*/ 0 h 67444"/>
                <a:gd name="connsiteX3" fmla="*/ 57810 w 67801"/>
                <a:gd name="connsiteY3" fmla="*/ 9992 h 67444"/>
                <a:gd name="connsiteX4" fmla="*/ 67802 w 67801"/>
                <a:gd name="connsiteY4" fmla="*/ 33901 h 67444"/>
                <a:gd name="connsiteX5" fmla="*/ 57810 w 67801"/>
                <a:gd name="connsiteY5" fmla="*/ 57810 h 67444"/>
                <a:gd name="connsiteX6" fmla="*/ 33901 w 67801"/>
                <a:gd name="connsiteY6" fmla="*/ 67445 h 67444"/>
                <a:gd name="connsiteX7" fmla="*/ 9992 w 67801"/>
                <a:gd name="connsiteY7" fmla="*/ 57810 h 67444"/>
                <a:gd name="connsiteX8" fmla="*/ 0 w 67801"/>
                <a:gd name="connsiteY8" fmla="*/ 33544 h 6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01" h="67444">
                  <a:moveTo>
                    <a:pt x="0" y="33544"/>
                  </a:moveTo>
                  <a:cubicBezTo>
                    <a:pt x="0" y="24623"/>
                    <a:pt x="3212" y="16772"/>
                    <a:pt x="9992" y="9992"/>
                  </a:cubicBezTo>
                  <a:cubicBezTo>
                    <a:pt x="16772" y="3212"/>
                    <a:pt x="24623" y="0"/>
                    <a:pt x="33901" y="0"/>
                  </a:cubicBezTo>
                  <a:cubicBezTo>
                    <a:pt x="43179" y="0"/>
                    <a:pt x="51030" y="3212"/>
                    <a:pt x="57810" y="9992"/>
                  </a:cubicBezTo>
                  <a:cubicBezTo>
                    <a:pt x="64590" y="16772"/>
                    <a:pt x="67802" y="24623"/>
                    <a:pt x="67802" y="33901"/>
                  </a:cubicBezTo>
                  <a:cubicBezTo>
                    <a:pt x="67802" y="43179"/>
                    <a:pt x="64590" y="51387"/>
                    <a:pt x="57810" y="57810"/>
                  </a:cubicBezTo>
                  <a:cubicBezTo>
                    <a:pt x="51386" y="64233"/>
                    <a:pt x="43536" y="67445"/>
                    <a:pt x="33901" y="67445"/>
                  </a:cubicBezTo>
                  <a:cubicBezTo>
                    <a:pt x="24266" y="67445"/>
                    <a:pt x="16415" y="64233"/>
                    <a:pt x="9992" y="57810"/>
                  </a:cubicBezTo>
                  <a:cubicBezTo>
                    <a:pt x="3212" y="51387"/>
                    <a:pt x="0" y="43179"/>
                    <a:pt x="0" y="33544"/>
                  </a:cubicBezTo>
                  <a:close/>
                </a:path>
              </a:pathLst>
            </a:custGeom>
            <a:solidFill>
              <a:srgbClr val="AB13D5"/>
            </a:solidFill>
            <a:ln w="35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aphic 9">
              <a:extLst>
                <a:ext uri="{FF2B5EF4-FFF2-40B4-BE49-F238E27FC236}">
                  <a16:creationId xmlns:a16="http://schemas.microsoft.com/office/drawing/2014/main" id="{60EF0A44-17E0-420D-9572-C9BDECE6A3F7}"/>
                </a:ext>
              </a:extLst>
            </p:cNvPr>
            <p:cNvGrpSpPr/>
            <p:nvPr/>
          </p:nvGrpSpPr>
          <p:grpSpPr>
            <a:xfrm>
              <a:off x="8967077" y="703379"/>
              <a:ext cx="529566" cy="530280"/>
              <a:chOff x="8967077" y="703379"/>
              <a:chExt cx="529566" cy="530280"/>
            </a:xfrm>
            <a:solidFill>
              <a:srgbClr val="AB13D5">
                <a:alpha val="50000"/>
              </a:srgbClr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E0324F5-1D98-447F-9C76-EE6244BBDF26}"/>
                  </a:ext>
                </a:extLst>
              </p:cNvPr>
              <p:cNvSpPr/>
              <p:nvPr/>
            </p:nvSpPr>
            <p:spPr>
              <a:xfrm>
                <a:off x="9044513" y="781172"/>
                <a:ext cx="374336" cy="374336"/>
              </a:xfrm>
              <a:custGeom>
                <a:avLst/>
                <a:gdLst>
                  <a:gd name="connsiteX0" fmla="*/ 143454 w 374336"/>
                  <a:gd name="connsiteY0" fmla="*/ 79935 h 374336"/>
                  <a:gd name="connsiteX1" fmla="*/ 374336 w 374336"/>
                  <a:gd name="connsiteY1" fmla="*/ 0 h 374336"/>
                  <a:gd name="connsiteX2" fmla="*/ 0 w 374336"/>
                  <a:gd name="connsiteY2" fmla="*/ 0 h 374336"/>
                  <a:gd name="connsiteX3" fmla="*/ 0 w 374336"/>
                  <a:gd name="connsiteY3" fmla="*/ 374337 h 374336"/>
                  <a:gd name="connsiteX4" fmla="*/ 79935 w 374336"/>
                  <a:gd name="connsiteY4" fmla="*/ 143454 h 374336"/>
                  <a:gd name="connsiteX5" fmla="*/ 143454 w 374336"/>
                  <a:gd name="connsiteY5" fmla="*/ 79935 h 37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4336" h="374336">
                    <a:moveTo>
                      <a:pt x="143454" y="79935"/>
                    </a:moveTo>
                    <a:cubicBezTo>
                      <a:pt x="206973" y="29975"/>
                      <a:pt x="287265" y="0"/>
                      <a:pt x="374336" y="0"/>
                    </a:cubicBezTo>
                    <a:lnTo>
                      <a:pt x="0" y="0"/>
                    </a:lnTo>
                    <a:lnTo>
                      <a:pt x="0" y="374337"/>
                    </a:lnTo>
                    <a:cubicBezTo>
                      <a:pt x="0" y="287265"/>
                      <a:pt x="29975" y="206974"/>
                      <a:pt x="79935" y="143454"/>
                    </a:cubicBezTo>
                    <a:cubicBezTo>
                      <a:pt x="91711" y="114906"/>
                      <a:pt x="114906" y="91711"/>
                      <a:pt x="143454" y="79935"/>
                    </a:cubicBezTo>
                    <a:close/>
                  </a:path>
                </a:pathLst>
              </a:custGeom>
              <a:solidFill>
                <a:srgbClr val="AB13D5">
                  <a:alpha val="50000"/>
                </a:srgbClr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1E601FE-C06B-453A-B5A3-C2011661B15A}"/>
                  </a:ext>
                </a:extLst>
              </p:cNvPr>
              <p:cNvSpPr/>
              <p:nvPr/>
            </p:nvSpPr>
            <p:spPr>
              <a:xfrm>
                <a:off x="8967077" y="703736"/>
                <a:ext cx="529566" cy="264783"/>
              </a:xfrm>
              <a:custGeom>
                <a:avLst/>
                <a:gdLst>
                  <a:gd name="connsiteX0" fmla="*/ 264783 w 529566"/>
                  <a:gd name="connsiteY0" fmla="*/ 148807 h 264783"/>
                  <a:gd name="connsiteX1" fmla="*/ 310103 w 529566"/>
                  <a:gd name="connsiteY1" fmla="*/ 158085 h 264783"/>
                  <a:gd name="connsiteX2" fmla="*/ 529566 w 529566"/>
                  <a:gd name="connsiteY2" fmla="*/ 264783 h 264783"/>
                  <a:gd name="connsiteX3" fmla="*/ 264783 w 529566"/>
                  <a:gd name="connsiteY3" fmla="*/ 0 h 264783"/>
                  <a:gd name="connsiteX4" fmla="*/ 0 w 529566"/>
                  <a:gd name="connsiteY4" fmla="*/ 264783 h 264783"/>
                  <a:gd name="connsiteX5" fmla="*/ 220177 w 529566"/>
                  <a:gd name="connsiteY5" fmla="*/ 157728 h 264783"/>
                  <a:gd name="connsiteX6" fmla="*/ 221247 w 529566"/>
                  <a:gd name="connsiteY6" fmla="*/ 157371 h 264783"/>
                  <a:gd name="connsiteX7" fmla="*/ 264783 w 529566"/>
                  <a:gd name="connsiteY7" fmla="*/ 148807 h 26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9566" h="264783">
                    <a:moveTo>
                      <a:pt x="264783" y="148807"/>
                    </a:moveTo>
                    <a:cubicBezTo>
                      <a:pt x="280841" y="148807"/>
                      <a:pt x="296186" y="152018"/>
                      <a:pt x="310103" y="158085"/>
                    </a:cubicBezTo>
                    <a:cubicBezTo>
                      <a:pt x="390395" y="167720"/>
                      <a:pt x="468188" y="203405"/>
                      <a:pt x="529566" y="264783"/>
                    </a:cubicBezTo>
                    <a:lnTo>
                      <a:pt x="264783" y="0"/>
                    </a:lnTo>
                    <a:lnTo>
                      <a:pt x="0" y="264783"/>
                    </a:lnTo>
                    <a:cubicBezTo>
                      <a:pt x="61735" y="203048"/>
                      <a:pt x="139529" y="167363"/>
                      <a:pt x="220177" y="157728"/>
                    </a:cubicBezTo>
                    <a:cubicBezTo>
                      <a:pt x="220534" y="157728"/>
                      <a:pt x="220891" y="157371"/>
                      <a:pt x="221247" y="157371"/>
                    </a:cubicBezTo>
                    <a:cubicBezTo>
                      <a:pt x="234451" y="152018"/>
                      <a:pt x="249439" y="148807"/>
                      <a:pt x="264783" y="148807"/>
                    </a:cubicBezTo>
                    <a:close/>
                  </a:path>
                </a:pathLst>
              </a:custGeom>
              <a:solidFill>
                <a:srgbClr val="AB13D5">
                  <a:alpha val="50000"/>
                </a:srgbClr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2" name="Graphic 9">
                <a:extLst>
                  <a:ext uri="{FF2B5EF4-FFF2-40B4-BE49-F238E27FC236}">
                    <a16:creationId xmlns:a16="http://schemas.microsoft.com/office/drawing/2014/main" id="{FDD927A8-3BD4-43DF-BC42-B6C8F11D97BD}"/>
                  </a:ext>
                </a:extLst>
              </p:cNvPr>
              <p:cNvGrpSpPr/>
              <p:nvPr/>
            </p:nvGrpSpPr>
            <p:grpSpPr>
              <a:xfrm>
                <a:off x="8967077" y="703379"/>
                <a:ext cx="529566" cy="530280"/>
                <a:chOff x="8967077" y="703379"/>
                <a:chExt cx="529566" cy="530280"/>
              </a:xfrm>
              <a:solidFill>
                <a:srgbClr val="AB13D5">
                  <a:alpha val="50000"/>
                </a:srgbClr>
              </a:solidFill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F49458B-34A8-4C2F-A8D8-2D4C3A95D81D}"/>
                    </a:ext>
                  </a:extLst>
                </p:cNvPr>
                <p:cNvSpPr/>
                <p:nvPr/>
              </p:nvSpPr>
              <p:spPr>
                <a:xfrm>
                  <a:off x="9044870" y="781172"/>
                  <a:ext cx="374336" cy="374336"/>
                </a:xfrm>
                <a:custGeom>
                  <a:avLst/>
                  <a:gdLst>
                    <a:gd name="connsiteX0" fmla="*/ 374336 w 374336"/>
                    <a:gd name="connsiteY0" fmla="*/ 0 h 374336"/>
                    <a:gd name="connsiteX1" fmla="*/ 0 w 374336"/>
                    <a:gd name="connsiteY1" fmla="*/ 0 h 374336"/>
                    <a:gd name="connsiteX2" fmla="*/ 230882 w 374336"/>
                    <a:gd name="connsiteY2" fmla="*/ 79935 h 374336"/>
                    <a:gd name="connsiteX3" fmla="*/ 232310 w 374336"/>
                    <a:gd name="connsiteY3" fmla="*/ 80291 h 374336"/>
                    <a:gd name="connsiteX4" fmla="*/ 294402 w 374336"/>
                    <a:gd name="connsiteY4" fmla="*/ 143454 h 374336"/>
                    <a:gd name="connsiteX5" fmla="*/ 374336 w 374336"/>
                    <a:gd name="connsiteY5" fmla="*/ 374337 h 374336"/>
                    <a:gd name="connsiteX6" fmla="*/ 374336 w 374336"/>
                    <a:gd name="connsiteY6" fmla="*/ 0 h 374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4336" h="374336">
                      <a:moveTo>
                        <a:pt x="374336" y="0"/>
                      </a:moveTo>
                      <a:lnTo>
                        <a:pt x="0" y="0"/>
                      </a:lnTo>
                      <a:cubicBezTo>
                        <a:pt x="87072" y="0"/>
                        <a:pt x="167363" y="29975"/>
                        <a:pt x="230882" y="79935"/>
                      </a:cubicBezTo>
                      <a:cubicBezTo>
                        <a:pt x="231239" y="79935"/>
                        <a:pt x="231953" y="80291"/>
                        <a:pt x="232310" y="80291"/>
                      </a:cubicBezTo>
                      <a:cubicBezTo>
                        <a:pt x="260501" y="92068"/>
                        <a:pt x="282983" y="114906"/>
                        <a:pt x="294402" y="143454"/>
                      </a:cubicBezTo>
                      <a:cubicBezTo>
                        <a:pt x="344361" y="206974"/>
                        <a:pt x="374336" y="287265"/>
                        <a:pt x="374336" y="374337"/>
                      </a:cubicBezTo>
                      <a:lnTo>
                        <a:pt x="374336" y="0"/>
                      </a:lnTo>
                      <a:close/>
                    </a:path>
                  </a:pathLst>
                </a:custGeom>
                <a:solidFill>
                  <a:srgbClr val="AB13D5">
                    <a:alpha val="50000"/>
                  </a:srgbClr>
                </a:solidFill>
                <a:ln w="35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4" name="Graphic 9">
                  <a:extLst>
                    <a:ext uri="{FF2B5EF4-FFF2-40B4-BE49-F238E27FC236}">
                      <a16:creationId xmlns:a16="http://schemas.microsoft.com/office/drawing/2014/main" id="{736A7474-7A32-4F20-AFC7-4AFBDE631898}"/>
                    </a:ext>
                  </a:extLst>
                </p:cNvPr>
                <p:cNvGrpSpPr/>
                <p:nvPr/>
              </p:nvGrpSpPr>
              <p:grpSpPr>
                <a:xfrm>
                  <a:off x="8967077" y="703379"/>
                  <a:ext cx="529566" cy="530280"/>
                  <a:chOff x="8967077" y="703379"/>
                  <a:chExt cx="529566" cy="530280"/>
                </a:xfrm>
                <a:solidFill>
                  <a:srgbClr val="AB13D5">
                    <a:alpha val="50000"/>
                  </a:srgbClr>
                </a:solidFill>
              </p:grpSpPr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A5C9240A-47A4-4223-8EDE-4A39351F63E5}"/>
                      </a:ext>
                    </a:extLst>
                  </p:cNvPr>
                  <p:cNvSpPr/>
                  <p:nvPr/>
                </p:nvSpPr>
                <p:spPr>
                  <a:xfrm>
                    <a:off x="9231503" y="703736"/>
                    <a:ext cx="265140" cy="529923"/>
                  </a:xfrm>
                  <a:custGeom>
                    <a:avLst/>
                    <a:gdLst>
                      <a:gd name="connsiteX0" fmla="*/ 265140 w 265140"/>
                      <a:gd name="connsiteY0" fmla="*/ 264783 h 529923"/>
                      <a:gd name="connsiteX1" fmla="*/ 357 w 265140"/>
                      <a:gd name="connsiteY1" fmla="*/ 0 h 529923"/>
                      <a:gd name="connsiteX2" fmla="*/ 107412 w 265140"/>
                      <a:gd name="connsiteY2" fmla="*/ 219820 h 529923"/>
                      <a:gd name="connsiteX3" fmla="*/ 107769 w 265140"/>
                      <a:gd name="connsiteY3" fmla="*/ 220891 h 529923"/>
                      <a:gd name="connsiteX4" fmla="*/ 116333 w 265140"/>
                      <a:gd name="connsiteY4" fmla="*/ 264783 h 529923"/>
                      <a:gd name="connsiteX5" fmla="*/ 107055 w 265140"/>
                      <a:gd name="connsiteY5" fmla="*/ 310103 h 529923"/>
                      <a:gd name="connsiteX6" fmla="*/ 0 w 265140"/>
                      <a:gd name="connsiteY6" fmla="*/ 529924 h 529923"/>
                      <a:gd name="connsiteX7" fmla="*/ 265140 w 265140"/>
                      <a:gd name="connsiteY7" fmla="*/ 264783 h 529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5140" h="529923">
                        <a:moveTo>
                          <a:pt x="265140" y="264783"/>
                        </a:moveTo>
                        <a:lnTo>
                          <a:pt x="357" y="0"/>
                        </a:lnTo>
                        <a:cubicBezTo>
                          <a:pt x="62092" y="61735"/>
                          <a:pt x="97777" y="139529"/>
                          <a:pt x="107412" y="219820"/>
                        </a:cubicBezTo>
                        <a:cubicBezTo>
                          <a:pt x="107412" y="220177"/>
                          <a:pt x="107769" y="220534"/>
                          <a:pt x="107769" y="220891"/>
                        </a:cubicBezTo>
                        <a:cubicBezTo>
                          <a:pt x="113122" y="234451"/>
                          <a:pt x="116333" y="249082"/>
                          <a:pt x="116333" y="264783"/>
                        </a:cubicBezTo>
                        <a:cubicBezTo>
                          <a:pt x="116333" y="280842"/>
                          <a:pt x="113122" y="296186"/>
                          <a:pt x="107055" y="310103"/>
                        </a:cubicBezTo>
                        <a:cubicBezTo>
                          <a:pt x="97420" y="390395"/>
                          <a:pt x="61735" y="468188"/>
                          <a:pt x="0" y="529924"/>
                        </a:cubicBezTo>
                        <a:lnTo>
                          <a:pt x="265140" y="264783"/>
                        </a:lnTo>
                        <a:close/>
                      </a:path>
                    </a:pathLst>
                  </a:custGeom>
                  <a:solidFill>
                    <a:srgbClr val="AB13D5">
                      <a:alpha val="50000"/>
                    </a:srgbClr>
                  </a:solidFill>
                  <a:ln w="35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6" name="Graphic 9">
                    <a:extLst>
                      <a:ext uri="{FF2B5EF4-FFF2-40B4-BE49-F238E27FC236}">
                        <a16:creationId xmlns:a16="http://schemas.microsoft.com/office/drawing/2014/main" id="{8A03AA49-D19D-40C7-A281-854FFE483595}"/>
                      </a:ext>
                    </a:extLst>
                  </p:cNvPr>
                  <p:cNvGrpSpPr/>
                  <p:nvPr/>
                </p:nvGrpSpPr>
                <p:grpSpPr>
                  <a:xfrm>
                    <a:off x="8967077" y="703379"/>
                    <a:ext cx="529566" cy="529923"/>
                    <a:chOff x="8967077" y="703379"/>
                    <a:chExt cx="529566" cy="529923"/>
                  </a:xfrm>
                  <a:solidFill>
                    <a:srgbClr val="AB13D5">
                      <a:alpha val="50000"/>
                    </a:srgbClr>
                  </a:solidFill>
                </p:grpSpPr>
                <p:sp>
                  <p:nvSpPr>
                    <p:cNvPr id="47" name="Freeform: Shape 46">
                      <a:extLst>
                        <a:ext uri="{FF2B5EF4-FFF2-40B4-BE49-F238E27FC236}">
                          <a16:creationId xmlns:a16="http://schemas.microsoft.com/office/drawing/2014/main" id="{A373A137-8EC4-46D8-BB87-1A7DE46A27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44870" y="781172"/>
                      <a:ext cx="374693" cy="374693"/>
                    </a:xfrm>
                    <a:custGeom>
                      <a:avLst/>
                      <a:gdLst>
                        <a:gd name="connsiteX0" fmla="*/ 294402 w 374693"/>
                        <a:gd name="connsiteY0" fmla="*/ 231239 h 374693"/>
                        <a:gd name="connsiteX1" fmla="*/ 294045 w 374693"/>
                        <a:gd name="connsiteY1" fmla="*/ 232667 h 374693"/>
                        <a:gd name="connsiteX2" fmla="*/ 230882 w 374693"/>
                        <a:gd name="connsiteY2" fmla="*/ 294759 h 374693"/>
                        <a:gd name="connsiteX3" fmla="*/ 0 w 374693"/>
                        <a:gd name="connsiteY3" fmla="*/ 374693 h 374693"/>
                        <a:gd name="connsiteX4" fmla="*/ 374693 w 374693"/>
                        <a:gd name="connsiteY4" fmla="*/ 374693 h 374693"/>
                        <a:gd name="connsiteX5" fmla="*/ 374693 w 374693"/>
                        <a:gd name="connsiteY5" fmla="*/ 0 h 374693"/>
                        <a:gd name="connsiteX6" fmla="*/ 294402 w 374693"/>
                        <a:gd name="connsiteY6" fmla="*/ 231239 h 3746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74693" h="374693">
                          <a:moveTo>
                            <a:pt x="294402" y="231239"/>
                          </a:moveTo>
                          <a:cubicBezTo>
                            <a:pt x="294045" y="231596"/>
                            <a:pt x="294045" y="232310"/>
                            <a:pt x="294045" y="232667"/>
                          </a:cubicBezTo>
                          <a:cubicBezTo>
                            <a:pt x="282269" y="260858"/>
                            <a:pt x="259430" y="283340"/>
                            <a:pt x="230882" y="294759"/>
                          </a:cubicBezTo>
                          <a:cubicBezTo>
                            <a:pt x="167363" y="344718"/>
                            <a:pt x="87072" y="374693"/>
                            <a:pt x="0" y="374693"/>
                          </a:cubicBezTo>
                          <a:lnTo>
                            <a:pt x="374693" y="374693"/>
                          </a:lnTo>
                          <a:lnTo>
                            <a:pt x="374693" y="0"/>
                          </a:lnTo>
                          <a:cubicBezTo>
                            <a:pt x="374336" y="87428"/>
                            <a:pt x="344361" y="167720"/>
                            <a:pt x="294402" y="231239"/>
                          </a:cubicBezTo>
                          <a:close/>
                        </a:path>
                      </a:pathLst>
                    </a:custGeom>
                    <a:solidFill>
                      <a:srgbClr val="AB13D5">
                        <a:alpha val="50000"/>
                      </a:srgbClr>
                    </a:solidFill>
                    <a:ln w="35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8" name="Graphic 9">
                      <a:extLst>
                        <a:ext uri="{FF2B5EF4-FFF2-40B4-BE49-F238E27FC236}">
                          <a16:creationId xmlns:a16="http://schemas.microsoft.com/office/drawing/2014/main" id="{69053CA1-3C84-43DC-8BE9-AE46A7D226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67077" y="703379"/>
                      <a:ext cx="529566" cy="529923"/>
                      <a:chOff x="8967077" y="703379"/>
                      <a:chExt cx="529566" cy="529923"/>
                    </a:xfrm>
                    <a:solidFill>
                      <a:srgbClr val="AB13D5">
                        <a:alpha val="50000"/>
                      </a:srgbClr>
                    </a:solidFill>
                  </p:grpSpPr>
                  <p:sp>
                    <p:nvSpPr>
                      <p:cNvPr id="49" name="Freeform: Shape 48">
                        <a:extLst>
                          <a:ext uri="{FF2B5EF4-FFF2-40B4-BE49-F238E27FC236}">
                            <a16:creationId xmlns:a16="http://schemas.microsoft.com/office/drawing/2014/main" id="{60502FB1-4A2F-4CBC-93E6-004AC0CAD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67077" y="968519"/>
                        <a:ext cx="529566" cy="264783"/>
                      </a:xfrm>
                      <a:custGeom>
                        <a:avLst/>
                        <a:gdLst>
                          <a:gd name="connsiteX0" fmla="*/ 309746 w 529566"/>
                          <a:gd name="connsiteY0" fmla="*/ 107055 h 264783"/>
                          <a:gd name="connsiteX1" fmla="*/ 308676 w 529566"/>
                          <a:gd name="connsiteY1" fmla="*/ 107412 h 264783"/>
                          <a:gd name="connsiteX2" fmla="*/ 264783 w 529566"/>
                          <a:gd name="connsiteY2" fmla="*/ 115977 h 264783"/>
                          <a:gd name="connsiteX3" fmla="*/ 219463 w 529566"/>
                          <a:gd name="connsiteY3" fmla="*/ 106698 h 264783"/>
                          <a:gd name="connsiteX4" fmla="*/ 0 w 529566"/>
                          <a:gd name="connsiteY4" fmla="*/ 0 h 264783"/>
                          <a:gd name="connsiteX5" fmla="*/ 264783 w 529566"/>
                          <a:gd name="connsiteY5" fmla="*/ 264783 h 264783"/>
                          <a:gd name="connsiteX6" fmla="*/ 529566 w 529566"/>
                          <a:gd name="connsiteY6" fmla="*/ 0 h 264783"/>
                          <a:gd name="connsiteX7" fmla="*/ 309746 w 529566"/>
                          <a:gd name="connsiteY7" fmla="*/ 107055 h 2647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29566" h="264783">
                            <a:moveTo>
                              <a:pt x="309746" y="107055"/>
                            </a:moveTo>
                            <a:cubicBezTo>
                              <a:pt x="309390" y="107055"/>
                              <a:pt x="309033" y="107412"/>
                              <a:pt x="308676" y="107412"/>
                            </a:cubicBezTo>
                            <a:cubicBezTo>
                              <a:pt x="295116" y="112765"/>
                              <a:pt x="280485" y="115977"/>
                              <a:pt x="264783" y="115977"/>
                            </a:cubicBezTo>
                            <a:cubicBezTo>
                              <a:pt x="248725" y="115977"/>
                              <a:pt x="233380" y="112765"/>
                              <a:pt x="219463" y="106698"/>
                            </a:cubicBezTo>
                            <a:cubicBezTo>
                              <a:pt x="139529" y="97063"/>
                              <a:pt x="61735" y="61735"/>
                              <a:pt x="0" y="0"/>
                            </a:cubicBezTo>
                            <a:lnTo>
                              <a:pt x="264783" y="264783"/>
                            </a:lnTo>
                            <a:lnTo>
                              <a:pt x="529566" y="0"/>
                            </a:lnTo>
                            <a:cubicBezTo>
                              <a:pt x="467831" y="61735"/>
                              <a:pt x="390038" y="97420"/>
                              <a:pt x="309746" y="107055"/>
                            </a:cubicBezTo>
                            <a:close/>
                          </a:path>
                        </a:pathLst>
                      </a:custGeom>
                      <a:solidFill>
                        <a:srgbClr val="AB13D5">
                          <a:alpha val="50000"/>
                        </a:srgbClr>
                      </a:solidFill>
                      <a:ln w="35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50" name="Graphic 9">
                        <a:extLst>
                          <a:ext uri="{FF2B5EF4-FFF2-40B4-BE49-F238E27FC236}">
                            <a16:creationId xmlns:a16="http://schemas.microsoft.com/office/drawing/2014/main" id="{71936CE6-CA87-4082-B674-996D0EBA7A7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67077" y="703379"/>
                        <a:ext cx="451772" cy="529923"/>
                        <a:chOff x="8967077" y="703379"/>
                        <a:chExt cx="451772" cy="529923"/>
                      </a:xfrm>
                      <a:solidFill>
                        <a:srgbClr val="AB13D5">
                          <a:alpha val="50000"/>
                        </a:srgbClr>
                      </a:solidFill>
                    </p:grpSpPr>
                    <p:sp>
                      <p:nvSpPr>
                        <p:cNvPr id="51" name="Freeform: Shape 50">
                          <a:extLst>
                            <a:ext uri="{FF2B5EF4-FFF2-40B4-BE49-F238E27FC236}">
                              <a16:creationId xmlns:a16="http://schemas.microsoft.com/office/drawing/2014/main" id="{F251AE4F-BC08-4A18-84C9-F690EB2949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044513" y="781529"/>
                          <a:ext cx="374336" cy="374693"/>
                        </a:xfrm>
                        <a:custGeom>
                          <a:avLst/>
                          <a:gdLst>
                            <a:gd name="connsiteX0" fmla="*/ 143454 w 374336"/>
                            <a:gd name="connsiteY0" fmla="*/ 294402 h 374693"/>
                            <a:gd name="connsiteX1" fmla="*/ 142027 w 374336"/>
                            <a:gd name="connsiteY1" fmla="*/ 294045 h 374693"/>
                            <a:gd name="connsiteX2" fmla="*/ 79935 w 374336"/>
                            <a:gd name="connsiteY2" fmla="*/ 230883 h 374693"/>
                            <a:gd name="connsiteX3" fmla="*/ 0 w 374336"/>
                            <a:gd name="connsiteY3" fmla="*/ 0 h 374693"/>
                            <a:gd name="connsiteX4" fmla="*/ 0 w 374336"/>
                            <a:gd name="connsiteY4" fmla="*/ 374693 h 374693"/>
                            <a:gd name="connsiteX5" fmla="*/ 374336 w 374336"/>
                            <a:gd name="connsiteY5" fmla="*/ 374693 h 374693"/>
                            <a:gd name="connsiteX6" fmla="*/ 143454 w 374336"/>
                            <a:gd name="connsiteY6" fmla="*/ 294402 h 37469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74336" h="374693">
                              <a:moveTo>
                                <a:pt x="143454" y="294402"/>
                              </a:moveTo>
                              <a:cubicBezTo>
                                <a:pt x="143097" y="294402"/>
                                <a:pt x="142383" y="294045"/>
                                <a:pt x="142027" y="294045"/>
                              </a:cubicBezTo>
                              <a:cubicBezTo>
                                <a:pt x="113835" y="282269"/>
                                <a:pt x="91354" y="259431"/>
                                <a:pt x="79935" y="230883"/>
                              </a:cubicBezTo>
                              <a:cubicBezTo>
                                <a:pt x="29975" y="167363"/>
                                <a:pt x="0" y="87072"/>
                                <a:pt x="0" y="0"/>
                              </a:cubicBezTo>
                              <a:lnTo>
                                <a:pt x="0" y="374693"/>
                              </a:lnTo>
                              <a:lnTo>
                                <a:pt x="374336" y="374693"/>
                              </a:lnTo>
                              <a:cubicBezTo>
                                <a:pt x="287265" y="374337"/>
                                <a:pt x="207330" y="344361"/>
                                <a:pt x="143454" y="29440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AB13D5">
                            <a:alpha val="50000"/>
                          </a:srgbClr>
                        </a:solidFill>
                        <a:ln w="356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" name="Freeform: Shape 51">
                          <a:extLst>
                            <a:ext uri="{FF2B5EF4-FFF2-40B4-BE49-F238E27FC236}">
                              <a16:creationId xmlns:a16="http://schemas.microsoft.com/office/drawing/2014/main" id="{5464C7C8-2952-474E-A0FE-D07FDA0F70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967077" y="703379"/>
                          <a:ext cx="264783" cy="529923"/>
                        </a:xfrm>
                        <a:custGeom>
                          <a:avLst/>
                          <a:gdLst>
                            <a:gd name="connsiteX0" fmla="*/ 148807 w 264783"/>
                            <a:gd name="connsiteY0" fmla="*/ 265140 h 529923"/>
                            <a:gd name="connsiteX1" fmla="*/ 157371 w 264783"/>
                            <a:gd name="connsiteY1" fmla="*/ 221248 h 529923"/>
                            <a:gd name="connsiteX2" fmla="*/ 157728 w 264783"/>
                            <a:gd name="connsiteY2" fmla="*/ 220177 h 529923"/>
                            <a:gd name="connsiteX3" fmla="*/ 264783 w 264783"/>
                            <a:gd name="connsiteY3" fmla="*/ 0 h 529923"/>
                            <a:gd name="connsiteX4" fmla="*/ 0 w 264783"/>
                            <a:gd name="connsiteY4" fmla="*/ 265140 h 529923"/>
                            <a:gd name="connsiteX5" fmla="*/ 264783 w 264783"/>
                            <a:gd name="connsiteY5" fmla="*/ 529924 h 529923"/>
                            <a:gd name="connsiteX6" fmla="*/ 157728 w 264783"/>
                            <a:gd name="connsiteY6" fmla="*/ 309747 h 529923"/>
                            <a:gd name="connsiteX7" fmla="*/ 157371 w 264783"/>
                            <a:gd name="connsiteY7" fmla="*/ 308676 h 529923"/>
                            <a:gd name="connsiteX8" fmla="*/ 148807 w 264783"/>
                            <a:gd name="connsiteY8" fmla="*/ 265140 h 5299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64783" h="529923">
                              <a:moveTo>
                                <a:pt x="148807" y="265140"/>
                              </a:moveTo>
                              <a:cubicBezTo>
                                <a:pt x="148807" y="249796"/>
                                <a:pt x="152018" y="234808"/>
                                <a:pt x="157371" y="221248"/>
                              </a:cubicBezTo>
                              <a:cubicBezTo>
                                <a:pt x="157371" y="220891"/>
                                <a:pt x="157728" y="220534"/>
                                <a:pt x="157728" y="220177"/>
                              </a:cubicBezTo>
                              <a:cubicBezTo>
                                <a:pt x="167363" y="139886"/>
                                <a:pt x="203048" y="61735"/>
                                <a:pt x="264783" y="0"/>
                              </a:cubicBezTo>
                              <a:lnTo>
                                <a:pt x="0" y="265140"/>
                              </a:lnTo>
                              <a:lnTo>
                                <a:pt x="264783" y="529924"/>
                              </a:lnTo>
                              <a:cubicBezTo>
                                <a:pt x="203048" y="468188"/>
                                <a:pt x="167363" y="390395"/>
                                <a:pt x="157728" y="309747"/>
                              </a:cubicBezTo>
                              <a:cubicBezTo>
                                <a:pt x="157728" y="309390"/>
                                <a:pt x="157371" y="309033"/>
                                <a:pt x="157371" y="308676"/>
                              </a:cubicBezTo>
                              <a:cubicBezTo>
                                <a:pt x="152018" y="295473"/>
                                <a:pt x="148807" y="280485"/>
                                <a:pt x="148807" y="26514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AB13D5">
                            <a:alpha val="50000"/>
                          </a:srgbClr>
                        </a:solidFill>
                        <a:ln w="356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330648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250546-4715-4A24-BA27-2C0F0CA83C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lumMod val="85000"/>
                  <a:lumOff val="15000"/>
                  <a:alpha val="16000"/>
                </a:schemeClr>
              </a:gs>
              <a:gs pos="100000">
                <a:schemeClr val="bg2">
                  <a:lumMod val="85000"/>
                  <a:lumOff val="1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65287"/>
            <a:ext cx="10515600" cy="28971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1419" y="6904167"/>
            <a:ext cx="827806" cy="365125"/>
          </a:xfrm>
        </p:spPr>
        <p:txBody>
          <a:bodyPr/>
          <a:lstStyle/>
          <a:p>
            <a:fld id="{AD04F818-210E-4BDA-BF1E-216BFD9F26DC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904167"/>
            <a:ext cx="451665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7989" y="6904167"/>
            <a:ext cx="294373" cy="365125"/>
          </a:xfrm>
        </p:spPr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29D20-5746-4C93-A864-B044951DC098}"/>
              </a:ext>
            </a:extLst>
          </p:cNvPr>
          <p:cNvSpPr txBox="1"/>
          <p:nvPr userDrawn="1"/>
        </p:nvSpPr>
        <p:spPr>
          <a:xfrm>
            <a:off x="3543300" y="-307777"/>
            <a:ext cx="5105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>
                <a:solidFill>
                  <a:schemeClr val="tx1"/>
                </a:solidFill>
                <a:latin typeface="+mj-lt"/>
              </a:rPr>
              <a:t>To add an image - Change image in image background </a:t>
            </a:r>
          </a:p>
        </p:txBody>
      </p:sp>
      <p:grpSp>
        <p:nvGrpSpPr>
          <p:cNvPr id="10" name="Graphic 9">
            <a:extLst>
              <a:ext uri="{FF2B5EF4-FFF2-40B4-BE49-F238E27FC236}">
                <a16:creationId xmlns:a16="http://schemas.microsoft.com/office/drawing/2014/main" id="{AD0A2B75-ECF5-473E-9347-884DA299314A}"/>
              </a:ext>
            </a:extLst>
          </p:cNvPr>
          <p:cNvGrpSpPr/>
          <p:nvPr userDrawn="1"/>
        </p:nvGrpSpPr>
        <p:grpSpPr>
          <a:xfrm>
            <a:off x="8967077" y="703736"/>
            <a:ext cx="2612147" cy="581667"/>
            <a:chOff x="8967077" y="703736"/>
            <a:chExt cx="2612147" cy="581667"/>
          </a:xfrm>
        </p:grpSpPr>
        <p:grpSp>
          <p:nvGrpSpPr>
            <p:cNvPr id="11" name="Graphic 9">
              <a:extLst>
                <a:ext uri="{FF2B5EF4-FFF2-40B4-BE49-F238E27FC236}">
                  <a16:creationId xmlns:a16="http://schemas.microsoft.com/office/drawing/2014/main" id="{758E9D67-5B16-41A7-A8B6-0CDC648D0AED}"/>
                </a:ext>
              </a:extLst>
            </p:cNvPr>
            <p:cNvGrpSpPr/>
            <p:nvPr/>
          </p:nvGrpSpPr>
          <p:grpSpPr>
            <a:xfrm>
              <a:off x="9654014" y="781172"/>
              <a:ext cx="1847772" cy="503516"/>
              <a:chOff x="9654014" y="781172"/>
              <a:chExt cx="1847772" cy="503516"/>
            </a:xfrm>
            <a:solidFill>
              <a:srgbClr val="00000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1046F7F-6D69-4FA4-8090-7319CCC4292B}"/>
                  </a:ext>
                </a:extLst>
              </p:cNvPr>
              <p:cNvSpPr/>
              <p:nvPr/>
            </p:nvSpPr>
            <p:spPr>
              <a:xfrm>
                <a:off x="9654014" y="781172"/>
                <a:ext cx="187346" cy="374693"/>
              </a:xfrm>
              <a:custGeom>
                <a:avLst/>
                <a:gdLst>
                  <a:gd name="connsiteX0" fmla="*/ 187347 w 187346"/>
                  <a:gd name="connsiteY0" fmla="*/ 53171 h 374693"/>
                  <a:gd name="connsiteX1" fmla="*/ 56739 w 187346"/>
                  <a:gd name="connsiteY1" fmla="*/ 53171 h 374693"/>
                  <a:gd name="connsiteX2" fmla="*/ 56739 w 187346"/>
                  <a:gd name="connsiteY2" fmla="*/ 143097 h 374693"/>
                  <a:gd name="connsiteX3" fmla="*/ 182708 w 187346"/>
                  <a:gd name="connsiteY3" fmla="*/ 143097 h 374693"/>
                  <a:gd name="connsiteX4" fmla="*/ 182708 w 187346"/>
                  <a:gd name="connsiteY4" fmla="*/ 196268 h 374693"/>
                  <a:gd name="connsiteX5" fmla="*/ 56739 w 187346"/>
                  <a:gd name="connsiteY5" fmla="*/ 196268 h 374693"/>
                  <a:gd name="connsiteX6" fmla="*/ 56739 w 187346"/>
                  <a:gd name="connsiteY6" fmla="*/ 374693 h 374693"/>
                  <a:gd name="connsiteX7" fmla="*/ 0 w 187346"/>
                  <a:gd name="connsiteY7" fmla="*/ 374693 h 374693"/>
                  <a:gd name="connsiteX8" fmla="*/ 0 w 187346"/>
                  <a:gd name="connsiteY8" fmla="*/ 0 h 374693"/>
                  <a:gd name="connsiteX9" fmla="*/ 187347 w 187346"/>
                  <a:gd name="connsiteY9" fmla="*/ 0 h 374693"/>
                  <a:gd name="connsiteX10" fmla="*/ 187347 w 187346"/>
                  <a:gd name="connsiteY10" fmla="*/ 53171 h 37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346" h="374693">
                    <a:moveTo>
                      <a:pt x="187347" y="53171"/>
                    </a:moveTo>
                    <a:lnTo>
                      <a:pt x="56739" y="53171"/>
                    </a:lnTo>
                    <a:lnTo>
                      <a:pt x="56739" y="143097"/>
                    </a:lnTo>
                    <a:lnTo>
                      <a:pt x="182708" y="143097"/>
                    </a:lnTo>
                    <a:lnTo>
                      <a:pt x="182708" y="196268"/>
                    </a:lnTo>
                    <a:lnTo>
                      <a:pt x="56739" y="196268"/>
                    </a:lnTo>
                    <a:lnTo>
                      <a:pt x="56739" y="374693"/>
                    </a:lnTo>
                    <a:lnTo>
                      <a:pt x="0" y="374693"/>
                    </a:lnTo>
                    <a:lnTo>
                      <a:pt x="0" y="0"/>
                    </a:lnTo>
                    <a:lnTo>
                      <a:pt x="187347" y="0"/>
                    </a:lnTo>
                    <a:lnTo>
                      <a:pt x="187347" y="53171"/>
                    </a:lnTo>
                    <a:close/>
                  </a:path>
                </a:pathLst>
              </a:custGeom>
              <a:solidFill>
                <a:srgbClr val="000000"/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A605105-CD9B-45DF-8824-2A86EB5B76F4}"/>
                  </a:ext>
                </a:extLst>
              </p:cNvPr>
              <p:cNvSpPr/>
              <p:nvPr/>
            </p:nvSpPr>
            <p:spPr>
              <a:xfrm>
                <a:off x="9843502" y="912850"/>
                <a:ext cx="252293" cy="249795"/>
              </a:xfrm>
              <a:custGeom>
                <a:avLst/>
                <a:gdLst>
                  <a:gd name="connsiteX0" fmla="*/ 0 w 252293"/>
                  <a:gd name="connsiteY0" fmla="*/ 123114 h 249795"/>
                  <a:gd name="connsiteX1" fmla="*/ 36756 w 252293"/>
                  <a:gd name="connsiteY1" fmla="*/ 36042 h 249795"/>
                  <a:gd name="connsiteX2" fmla="*/ 125968 w 252293"/>
                  <a:gd name="connsiteY2" fmla="*/ 0 h 249795"/>
                  <a:gd name="connsiteX3" fmla="*/ 215895 w 252293"/>
                  <a:gd name="connsiteY3" fmla="*/ 36042 h 249795"/>
                  <a:gd name="connsiteX4" fmla="*/ 252293 w 252293"/>
                  <a:gd name="connsiteY4" fmla="*/ 124898 h 249795"/>
                  <a:gd name="connsiteX5" fmla="*/ 215538 w 252293"/>
                  <a:gd name="connsiteY5" fmla="*/ 214111 h 249795"/>
                  <a:gd name="connsiteX6" fmla="*/ 124898 w 252293"/>
                  <a:gd name="connsiteY6" fmla="*/ 249796 h 249795"/>
                  <a:gd name="connsiteX7" fmla="*/ 35685 w 252293"/>
                  <a:gd name="connsiteY7" fmla="*/ 213397 h 249795"/>
                  <a:gd name="connsiteX8" fmla="*/ 0 w 252293"/>
                  <a:gd name="connsiteY8" fmla="*/ 123114 h 249795"/>
                  <a:gd name="connsiteX9" fmla="*/ 56025 w 252293"/>
                  <a:gd name="connsiteY9" fmla="*/ 124184 h 249795"/>
                  <a:gd name="connsiteX10" fmla="*/ 74939 w 252293"/>
                  <a:gd name="connsiteY10" fmla="*/ 180210 h 249795"/>
                  <a:gd name="connsiteX11" fmla="*/ 126325 w 252293"/>
                  <a:gd name="connsiteY11" fmla="*/ 200907 h 249795"/>
                  <a:gd name="connsiteX12" fmla="*/ 177712 w 252293"/>
                  <a:gd name="connsiteY12" fmla="*/ 180210 h 249795"/>
                  <a:gd name="connsiteX13" fmla="*/ 196982 w 252293"/>
                  <a:gd name="connsiteY13" fmla="*/ 125255 h 249795"/>
                  <a:gd name="connsiteX14" fmla="*/ 177712 w 252293"/>
                  <a:gd name="connsiteY14" fmla="*/ 70300 h 249795"/>
                  <a:gd name="connsiteX15" fmla="*/ 126325 w 252293"/>
                  <a:gd name="connsiteY15" fmla="*/ 49245 h 249795"/>
                  <a:gd name="connsiteX16" fmla="*/ 75652 w 252293"/>
                  <a:gd name="connsiteY16" fmla="*/ 70300 h 249795"/>
                  <a:gd name="connsiteX17" fmla="*/ 56025 w 252293"/>
                  <a:gd name="connsiteY17" fmla="*/ 124184 h 24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293" h="249795">
                    <a:moveTo>
                      <a:pt x="0" y="123114"/>
                    </a:moveTo>
                    <a:cubicBezTo>
                      <a:pt x="0" y="88856"/>
                      <a:pt x="12133" y="59951"/>
                      <a:pt x="36756" y="36042"/>
                    </a:cubicBezTo>
                    <a:cubicBezTo>
                      <a:pt x="61021" y="12133"/>
                      <a:pt x="90997" y="0"/>
                      <a:pt x="125968" y="0"/>
                    </a:cubicBezTo>
                    <a:cubicBezTo>
                      <a:pt x="161296" y="0"/>
                      <a:pt x="191272" y="12133"/>
                      <a:pt x="215895" y="36042"/>
                    </a:cubicBezTo>
                    <a:cubicBezTo>
                      <a:pt x="240160" y="60308"/>
                      <a:pt x="252293" y="89926"/>
                      <a:pt x="252293" y="124898"/>
                    </a:cubicBezTo>
                    <a:cubicBezTo>
                      <a:pt x="252293" y="160226"/>
                      <a:pt x="240160" y="190202"/>
                      <a:pt x="215538" y="214111"/>
                    </a:cubicBezTo>
                    <a:cubicBezTo>
                      <a:pt x="190915" y="238020"/>
                      <a:pt x="160583" y="249796"/>
                      <a:pt x="124898" y="249796"/>
                    </a:cubicBezTo>
                    <a:cubicBezTo>
                      <a:pt x="89570" y="249796"/>
                      <a:pt x="59594" y="237663"/>
                      <a:pt x="35685" y="213397"/>
                    </a:cubicBezTo>
                    <a:cubicBezTo>
                      <a:pt x="12133" y="189488"/>
                      <a:pt x="0" y="159512"/>
                      <a:pt x="0" y="123114"/>
                    </a:cubicBezTo>
                    <a:close/>
                    <a:moveTo>
                      <a:pt x="56025" y="124184"/>
                    </a:moveTo>
                    <a:cubicBezTo>
                      <a:pt x="56025" y="147736"/>
                      <a:pt x="62449" y="166649"/>
                      <a:pt x="74939" y="180210"/>
                    </a:cubicBezTo>
                    <a:cubicBezTo>
                      <a:pt x="87785" y="194127"/>
                      <a:pt x="104914" y="200907"/>
                      <a:pt x="126325" y="200907"/>
                    </a:cubicBezTo>
                    <a:cubicBezTo>
                      <a:pt x="147736" y="200907"/>
                      <a:pt x="164865" y="194127"/>
                      <a:pt x="177712" y="180210"/>
                    </a:cubicBezTo>
                    <a:cubicBezTo>
                      <a:pt x="190558" y="166293"/>
                      <a:pt x="196982" y="148093"/>
                      <a:pt x="196982" y="125255"/>
                    </a:cubicBezTo>
                    <a:cubicBezTo>
                      <a:pt x="196982" y="102416"/>
                      <a:pt x="190558" y="83860"/>
                      <a:pt x="177712" y="70300"/>
                    </a:cubicBezTo>
                    <a:cubicBezTo>
                      <a:pt x="164865" y="56382"/>
                      <a:pt x="147736" y="49245"/>
                      <a:pt x="126325" y="49245"/>
                    </a:cubicBezTo>
                    <a:cubicBezTo>
                      <a:pt x="105628" y="49245"/>
                      <a:pt x="88499" y="56026"/>
                      <a:pt x="75652" y="70300"/>
                    </a:cubicBezTo>
                    <a:cubicBezTo>
                      <a:pt x="62449" y="84217"/>
                      <a:pt x="56025" y="102059"/>
                      <a:pt x="56025" y="124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62E9311-13ED-4F6B-A3CA-A24A99CC63C3}"/>
                  </a:ext>
                </a:extLst>
              </p:cNvPr>
              <p:cNvSpPr/>
              <p:nvPr/>
            </p:nvSpPr>
            <p:spPr>
              <a:xfrm>
                <a:off x="10116493" y="912850"/>
                <a:ext cx="154873" cy="243015"/>
              </a:xfrm>
              <a:custGeom>
                <a:avLst/>
                <a:gdLst>
                  <a:gd name="connsiteX0" fmla="*/ 0 w 154873"/>
                  <a:gd name="connsiteY0" fmla="*/ 6780 h 243015"/>
                  <a:gd name="connsiteX1" fmla="*/ 54598 w 154873"/>
                  <a:gd name="connsiteY1" fmla="*/ 6780 h 243015"/>
                  <a:gd name="connsiteX2" fmla="*/ 54598 w 154873"/>
                  <a:gd name="connsiteY2" fmla="*/ 27834 h 243015"/>
                  <a:gd name="connsiteX3" fmla="*/ 81362 w 154873"/>
                  <a:gd name="connsiteY3" fmla="*/ 6066 h 243015"/>
                  <a:gd name="connsiteX4" fmla="*/ 109553 w 154873"/>
                  <a:gd name="connsiteY4" fmla="*/ 0 h 243015"/>
                  <a:gd name="connsiteX5" fmla="*/ 154873 w 154873"/>
                  <a:gd name="connsiteY5" fmla="*/ 13917 h 243015"/>
                  <a:gd name="connsiteX6" fmla="*/ 129894 w 154873"/>
                  <a:gd name="connsiteY6" fmla="*/ 63876 h 243015"/>
                  <a:gd name="connsiteX7" fmla="*/ 99561 w 154873"/>
                  <a:gd name="connsiteY7" fmla="*/ 52814 h 243015"/>
                  <a:gd name="connsiteX8" fmla="*/ 54955 w 154873"/>
                  <a:gd name="connsiteY8" fmla="*/ 120259 h 243015"/>
                  <a:gd name="connsiteX9" fmla="*/ 54955 w 154873"/>
                  <a:gd name="connsiteY9" fmla="*/ 243015 h 243015"/>
                  <a:gd name="connsiteX10" fmla="*/ 357 w 154873"/>
                  <a:gd name="connsiteY10" fmla="*/ 243015 h 243015"/>
                  <a:gd name="connsiteX11" fmla="*/ 357 w 154873"/>
                  <a:gd name="connsiteY11" fmla="*/ 6780 h 243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873" h="243015">
                    <a:moveTo>
                      <a:pt x="0" y="6780"/>
                    </a:moveTo>
                    <a:lnTo>
                      <a:pt x="54598" y="6780"/>
                    </a:lnTo>
                    <a:lnTo>
                      <a:pt x="54598" y="27834"/>
                    </a:lnTo>
                    <a:cubicBezTo>
                      <a:pt x="64590" y="17129"/>
                      <a:pt x="73511" y="9992"/>
                      <a:pt x="81362" y="6066"/>
                    </a:cubicBezTo>
                    <a:cubicBezTo>
                      <a:pt x="89213" y="2141"/>
                      <a:pt x="98848" y="0"/>
                      <a:pt x="109553" y="0"/>
                    </a:cubicBezTo>
                    <a:cubicBezTo>
                      <a:pt x="123827" y="0"/>
                      <a:pt x="139172" y="4639"/>
                      <a:pt x="154873" y="13917"/>
                    </a:cubicBezTo>
                    <a:lnTo>
                      <a:pt x="129894" y="63876"/>
                    </a:lnTo>
                    <a:cubicBezTo>
                      <a:pt x="119545" y="56382"/>
                      <a:pt x="109553" y="52814"/>
                      <a:pt x="99561" y="52814"/>
                    </a:cubicBezTo>
                    <a:cubicBezTo>
                      <a:pt x="69943" y="52814"/>
                      <a:pt x="54955" y="75296"/>
                      <a:pt x="54955" y="120259"/>
                    </a:cubicBezTo>
                    <a:lnTo>
                      <a:pt x="54955" y="243015"/>
                    </a:lnTo>
                    <a:lnTo>
                      <a:pt x="357" y="243015"/>
                    </a:lnTo>
                    <a:lnTo>
                      <a:pt x="357" y="6780"/>
                    </a:lnTo>
                    <a:close/>
                  </a:path>
                </a:pathLst>
              </a:custGeom>
              <a:solidFill>
                <a:srgbClr val="000000"/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716C5CC-8909-4380-9597-4FB0A2F88E46}"/>
                  </a:ext>
                </a:extLst>
              </p:cNvPr>
              <p:cNvSpPr/>
              <p:nvPr/>
            </p:nvSpPr>
            <p:spPr>
              <a:xfrm>
                <a:off x="10297416" y="912850"/>
                <a:ext cx="324734" cy="243015"/>
              </a:xfrm>
              <a:custGeom>
                <a:avLst/>
                <a:gdLst>
                  <a:gd name="connsiteX0" fmla="*/ 0 w 324734"/>
                  <a:gd name="connsiteY0" fmla="*/ 6780 h 243015"/>
                  <a:gd name="connsiteX1" fmla="*/ 54598 w 324734"/>
                  <a:gd name="connsiteY1" fmla="*/ 6780 h 243015"/>
                  <a:gd name="connsiteX2" fmla="*/ 54598 w 324734"/>
                  <a:gd name="connsiteY2" fmla="*/ 28548 h 243015"/>
                  <a:gd name="connsiteX3" fmla="*/ 81719 w 324734"/>
                  <a:gd name="connsiteY3" fmla="*/ 6066 h 243015"/>
                  <a:gd name="connsiteX4" fmla="*/ 111694 w 324734"/>
                  <a:gd name="connsiteY4" fmla="*/ 0 h 243015"/>
                  <a:gd name="connsiteX5" fmla="*/ 175214 w 324734"/>
                  <a:gd name="connsiteY5" fmla="*/ 34971 h 243015"/>
                  <a:gd name="connsiteX6" fmla="*/ 244800 w 324734"/>
                  <a:gd name="connsiteY6" fmla="*/ 0 h 243015"/>
                  <a:gd name="connsiteX7" fmla="*/ 324734 w 324734"/>
                  <a:gd name="connsiteY7" fmla="*/ 96707 h 243015"/>
                  <a:gd name="connsiteX8" fmla="*/ 324734 w 324734"/>
                  <a:gd name="connsiteY8" fmla="*/ 243015 h 243015"/>
                  <a:gd name="connsiteX9" fmla="*/ 269779 w 324734"/>
                  <a:gd name="connsiteY9" fmla="*/ 243015 h 243015"/>
                  <a:gd name="connsiteX10" fmla="*/ 269779 w 324734"/>
                  <a:gd name="connsiteY10" fmla="*/ 111694 h 243015"/>
                  <a:gd name="connsiteX11" fmla="*/ 261572 w 324734"/>
                  <a:gd name="connsiteY11" fmla="*/ 63519 h 243015"/>
                  <a:gd name="connsiteX12" fmla="*/ 233737 w 324734"/>
                  <a:gd name="connsiteY12" fmla="*/ 49245 h 243015"/>
                  <a:gd name="connsiteX13" fmla="*/ 200907 w 324734"/>
                  <a:gd name="connsiteY13" fmla="*/ 66374 h 243015"/>
                  <a:gd name="connsiteX14" fmla="*/ 190558 w 324734"/>
                  <a:gd name="connsiteY14" fmla="*/ 120972 h 243015"/>
                  <a:gd name="connsiteX15" fmla="*/ 190558 w 324734"/>
                  <a:gd name="connsiteY15" fmla="*/ 243015 h 243015"/>
                  <a:gd name="connsiteX16" fmla="*/ 135603 w 324734"/>
                  <a:gd name="connsiteY16" fmla="*/ 243015 h 243015"/>
                  <a:gd name="connsiteX17" fmla="*/ 135603 w 324734"/>
                  <a:gd name="connsiteY17" fmla="*/ 112408 h 243015"/>
                  <a:gd name="connsiteX18" fmla="*/ 99205 w 324734"/>
                  <a:gd name="connsiteY18" fmla="*/ 49245 h 243015"/>
                  <a:gd name="connsiteX19" fmla="*/ 65661 w 324734"/>
                  <a:gd name="connsiteY19" fmla="*/ 66374 h 243015"/>
                  <a:gd name="connsiteX20" fmla="*/ 54955 w 324734"/>
                  <a:gd name="connsiteY20" fmla="*/ 120616 h 243015"/>
                  <a:gd name="connsiteX21" fmla="*/ 54955 w 324734"/>
                  <a:gd name="connsiteY21" fmla="*/ 242659 h 243015"/>
                  <a:gd name="connsiteX22" fmla="*/ 357 w 324734"/>
                  <a:gd name="connsiteY22" fmla="*/ 242659 h 243015"/>
                  <a:gd name="connsiteX23" fmla="*/ 357 w 324734"/>
                  <a:gd name="connsiteY23" fmla="*/ 6780 h 243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24734" h="243015">
                    <a:moveTo>
                      <a:pt x="0" y="6780"/>
                    </a:moveTo>
                    <a:lnTo>
                      <a:pt x="54598" y="6780"/>
                    </a:lnTo>
                    <a:lnTo>
                      <a:pt x="54598" y="28548"/>
                    </a:lnTo>
                    <a:cubicBezTo>
                      <a:pt x="65304" y="17486"/>
                      <a:pt x="74225" y="9992"/>
                      <a:pt x="81719" y="6066"/>
                    </a:cubicBezTo>
                    <a:cubicBezTo>
                      <a:pt x="89570" y="2141"/>
                      <a:pt x="99561" y="0"/>
                      <a:pt x="111694" y="0"/>
                    </a:cubicBezTo>
                    <a:cubicBezTo>
                      <a:pt x="138458" y="0"/>
                      <a:pt x="159512" y="11776"/>
                      <a:pt x="175214" y="34971"/>
                    </a:cubicBezTo>
                    <a:cubicBezTo>
                      <a:pt x="192343" y="11776"/>
                      <a:pt x="215538" y="0"/>
                      <a:pt x="244800" y="0"/>
                    </a:cubicBezTo>
                    <a:cubicBezTo>
                      <a:pt x="297970" y="0"/>
                      <a:pt x="324734" y="32473"/>
                      <a:pt x="324734" y="96707"/>
                    </a:cubicBezTo>
                    <a:lnTo>
                      <a:pt x="324734" y="243015"/>
                    </a:lnTo>
                    <a:lnTo>
                      <a:pt x="269779" y="243015"/>
                    </a:lnTo>
                    <a:lnTo>
                      <a:pt x="269779" y="111694"/>
                    </a:lnTo>
                    <a:cubicBezTo>
                      <a:pt x="269779" y="89213"/>
                      <a:pt x="266924" y="73154"/>
                      <a:pt x="261572" y="63519"/>
                    </a:cubicBezTo>
                    <a:cubicBezTo>
                      <a:pt x="255862" y="53884"/>
                      <a:pt x="246584" y="49245"/>
                      <a:pt x="233737" y="49245"/>
                    </a:cubicBezTo>
                    <a:cubicBezTo>
                      <a:pt x="218750" y="49245"/>
                      <a:pt x="207687" y="54955"/>
                      <a:pt x="200907" y="66374"/>
                    </a:cubicBezTo>
                    <a:cubicBezTo>
                      <a:pt x="194127" y="77794"/>
                      <a:pt x="190558" y="95993"/>
                      <a:pt x="190558" y="120972"/>
                    </a:cubicBezTo>
                    <a:lnTo>
                      <a:pt x="190558" y="243015"/>
                    </a:lnTo>
                    <a:lnTo>
                      <a:pt x="135603" y="243015"/>
                    </a:lnTo>
                    <a:lnTo>
                      <a:pt x="135603" y="112408"/>
                    </a:lnTo>
                    <a:cubicBezTo>
                      <a:pt x="135603" y="70300"/>
                      <a:pt x="123470" y="49245"/>
                      <a:pt x="99205" y="49245"/>
                    </a:cubicBezTo>
                    <a:cubicBezTo>
                      <a:pt x="83860" y="49245"/>
                      <a:pt x="72441" y="54955"/>
                      <a:pt x="65661" y="66374"/>
                    </a:cubicBezTo>
                    <a:cubicBezTo>
                      <a:pt x="58524" y="77794"/>
                      <a:pt x="54955" y="95993"/>
                      <a:pt x="54955" y="120616"/>
                    </a:cubicBezTo>
                    <a:lnTo>
                      <a:pt x="54955" y="242659"/>
                    </a:lnTo>
                    <a:lnTo>
                      <a:pt x="357" y="242659"/>
                    </a:lnTo>
                    <a:lnTo>
                      <a:pt x="357" y="6780"/>
                    </a:lnTo>
                    <a:close/>
                  </a:path>
                </a:pathLst>
              </a:custGeom>
              <a:solidFill>
                <a:srgbClr val="000000"/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E9EC7B0-A577-47BA-8B47-9E6BD7D404B6}"/>
                  </a:ext>
                </a:extLst>
              </p:cNvPr>
              <p:cNvSpPr/>
              <p:nvPr/>
            </p:nvSpPr>
            <p:spPr>
              <a:xfrm>
                <a:off x="10659619" y="912850"/>
                <a:ext cx="240160" cy="371838"/>
              </a:xfrm>
              <a:custGeom>
                <a:avLst/>
                <a:gdLst>
                  <a:gd name="connsiteX0" fmla="*/ 54598 w 240160"/>
                  <a:gd name="connsiteY0" fmla="*/ 371839 h 371838"/>
                  <a:gd name="connsiteX1" fmla="*/ 0 w 240160"/>
                  <a:gd name="connsiteY1" fmla="*/ 371839 h 371838"/>
                  <a:gd name="connsiteX2" fmla="*/ 0 w 240160"/>
                  <a:gd name="connsiteY2" fmla="*/ 6780 h 371838"/>
                  <a:gd name="connsiteX3" fmla="*/ 54598 w 240160"/>
                  <a:gd name="connsiteY3" fmla="*/ 6780 h 371838"/>
                  <a:gd name="connsiteX4" fmla="*/ 54598 w 240160"/>
                  <a:gd name="connsiteY4" fmla="*/ 32473 h 371838"/>
                  <a:gd name="connsiteX5" fmla="*/ 127753 w 240160"/>
                  <a:gd name="connsiteY5" fmla="*/ 0 h 371838"/>
                  <a:gd name="connsiteX6" fmla="*/ 208044 w 240160"/>
                  <a:gd name="connsiteY6" fmla="*/ 36042 h 371838"/>
                  <a:gd name="connsiteX7" fmla="*/ 240160 w 240160"/>
                  <a:gd name="connsiteY7" fmla="*/ 125968 h 371838"/>
                  <a:gd name="connsiteX8" fmla="*/ 208401 w 240160"/>
                  <a:gd name="connsiteY8" fmla="*/ 214467 h 371838"/>
                  <a:gd name="connsiteX9" fmla="*/ 128823 w 240160"/>
                  <a:gd name="connsiteY9" fmla="*/ 249796 h 371838"/>
                  <a:gd name="connsiteX10" fmla="*/ 54598 w 240160"/>
                  <a:gd name="connsiteY10" fmla="*/ 216609 h 371838"/>
                  <a:gd name="connsiteX11" fmla="*/ 54598 w 240160"/>
                  <a:gd name="connsiteY11" fmla="*/ 371839 h 371838"/>
                  <a:gd name="connsiteX12" fmla="*/ 184492 w 240160"/>
                  <a:gd name="connsiteY12" fmla="*/ 126325 h 371838"/>
                  <a:gd name="connsiteX13" fmla="*/ 165936 w 240160"/>
                  <a:gd name="connsiteY13" fmla="*/ 71013 h 371838"/>
                  <a:gd name="connsiteX14" fmla="*/ 118831 w 240160"/>
                  <a:gd name="connsiteY14" fmla="*/ 49245 h 371838"/>
                  <a:gd name="connsiteX15" fmla="*/ 69943 w 240160"/>
                  <a:gd name="connsiteY15" fmla="*/ 70300 h 371838"/>
                  <a:gd name="connsiteX16" fmla="*/ 51387 w 240160"/>
                  <a:gd name="connsiteY16" fmla="*/ 125255 h 371838"/>
                  <a:gd name="connsiteX17" fmla="*/ 69943 w 240160"/>
                  <a:gd name="connsiteY17" fmla="*/ 180210 h 371838"/>
                  <a:gd name="connsiteX18" fmla="*/ 118474 w 240160"/>
                  <a:gd name="connsiteY18" fmla="*/ 201264 h 371838"/>
                  <a:gd name="connsiteX19" fmla="*/ 165222 w 240160"/>
                  <a:gd name="connsiteY19" fmla="*/ 179853 h 371838"/>
                  <a:gd name="connsiteX20" fmla="*/ 184492 w 240160"/>
                  <a:gd name="connsiteY20" fmla="*/ 126325 h 37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0160" h="371838">
                    <a:moveTo>
                      <a:pt x="54598" y="371839"/>
                    </a:moveTo>
                    <a:lnTo>
                      <a:pt x="0" y="371839"/>
                    </a:lnTo>
                    <a:lnTo>
                      <a:pt x="0" y="6780"/>
                    </a:lnTo>
                    <a:lnTo>
                      <a:pt x="54598" y="6780"/>
                    </a:lnTo>
                    <a:lnTo>
                      <a:pt x="54598" y="32473"/>
                    </a:lnTo>
                    <a:cubicBezTo>
                      <a:pt x="76009" y="11062"/>
                      <a:pt x="100632" y="0"/>
                      <a:pt x="127753" y="0"/>
                    </a:cubicBezTo>
                    <a:cubicBezTo>
                      <a:pt x="160226" y="0"/>
                      <a:pt x="186990" y="12133"/>
                      <a:pt x="208044" y="36042"/>
                    </a:cubicBezTo>
                    <a:cubicBezTo>
                      <a:pt x="229455" y="59951"/>
                      <a:pt x="240160" y="89926"/>
                      <a:pt x="240160" y="125968"/>
                    </a:cubicBezTo>
                    <a:cubicBezTo>
                      <a:pt x="240160" y="161297"/>
                      <a:pt x="229455" y="190915"/>
                      <a:pt x="208401" y="214467"/>
                    </a:cubicBezTo>
                    <a:cubicBezTo>
                      <a:pt x="187347" y="238020"/>
                      <a:pt x="160940" y="249796"/>
                      <a:pt x="128823" y="249796"/>
                    </a:cubicBezTo>
                    <a:cubicBezTo>
                      <a:pt x="100989" y="249796"/>
                      <a:pt x="76366" y="238733"/>
                      <a:pt x="54598" y="216609"/>
                    </a:cubicBezTo>
                    <a:lnTo>
                      <a:pt x="54598" y="371839"/>
                    </a:lnTo>
                    <a:close/>
                    <a:moveTo>
                      <a:pt x="184492" y="126325"/>
                    </a:moveTo>
                    <a:cubicBezTo>
                      <a:pt x="184492" y="103844"/>
                      <a:pt x="178425" y="85287"/>
                      <a:pt x="165936" y="71013"/>
                    </a:cubicBezTo>
                    <a:cubicBezTo>
                      <a:pt x="153446" y="56739"/>
                      <a:pt x="137745" y="49245"/>
                      <a:pt x="118831" y="49245"/>
                    </a:cubicBezTo>
                    <a:cubicBezTo>
                      <a:pt x="98848" y="49245"/>
                      <a:pt x="82433" y="56026"/>
                      <a:pt x="69943" y="70300"/>
                    </a:cubicBezTo>
                    <a:cubicBezTo>
                      <a:pt x="57453" y="84217"/>
                      <a:pt x="51387" y="102416"/>
                      <a:pt x="51387" y="125255"/>
                    </a:cubicBezTo>
                    <a:cubicBezTo>
                      <a:pt x="51387" y="147379"/>
                      <a:pt x="57453" y="165579"/>
                      <a:pt x="69943" y="180210"/>
                    </a:cubicBezTo>
                    <a:cubicBezTo>
                      <a:pt x="82076" y="194127"/>
                      <a:pt x="98491" y="201264"/>
                      <a:pt x="118474" y="201264"/>
                    </a:cubicBezTo>
                    <a:cubicBezTo>
                      <a:pt x="137388" y="201264"/>
                      <a:pt x="153089" y="194127"/>
                      <a:pt x="165222" y="179853"/>
                    </a:cubicBezTo>
                    <a:cubicBezTo>
                      <a:pt x="178069" y="165579"/>
                      <a:pt x="184492" y="147736"/>
                      <a:pt x="184492" y="1263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B2F9371-9450-42C4-8AB8-00D1346B0863}"/>
                  </a:ext>
                </a:extLst>
              </p:cNvPr>
              <p:cNvSpPr/>
              <p:nvPr/>
            </p:nvSpPr>
            <p:spPr>
              <a:xfrm>
                <a:off x="10920477" y="919630"/>
                <a:ext cx="54598" cy="236592"/>
              </a:xfrm>
              <a:custGeom>
                <a:avLst/>
                <a:gdLst>
                  <a:gd name="connsiteX0" fmla="*/ 54598 w 54598"/>
                  <a:gd name="connsiteY0" fmla="*/ 0 h 236592"/>
                  <a:gd name="connsiteX1" fmla="*/ 54598 w 54598"/>
                  <a:gd name="connsiteY1" fmla="*/ 236592 h 236592"/>
                  <a:gd name="connsiteX2" fmla="*/ 0 w 54598"/>
                  <a:gd name="connsiteY2" fmla="*/ 236592 h 236592"/>
                  <a:gd name="connsiteX3" fmla="*/ 0 w 54598"/>
                  <a:gd name="connsiteY3" fmla="*/ 0 h 236592"/>
                  <a:gd name="connsiteX4" fmla="*/ 54598 w 54598"/>
                  <a:gd name="connsiteY4" fmla="*/ 0 h 2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98" h="236592">
                    <a:moveTo>
                      <a:pt x="54598" y="0"/>
                    </a:moveTo>
                    <a:lnTo>
                      <a:pt x="54598" y="236592"/>
                    </a:lnTo>
                    <a:lnTo>
                      <a:pt x="0" y="236592"/>
                    </a:lnTo>
                    <a:lnTo>
                      <a:pt x="0" y="0"/>
                    </a:lnTo>
                    <a:lnTo>
                      <a:pt x="545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DFFA338-0195-4410-B4E2-2CCBA22AA3A4}"/>
                  </a:ext>
                </a:extLst>
              </p:cNvPr>
              <p:cNvSpPr/>
              <p:nvPr/>
            </p:nvSpPr>
            <p:spPr>
              <a:xfrm>
                <a:off x="11010760" y="912850"/>
                <a:ext cx="240160" cy="371838"/>
              </a:xfrm>
              <a:custGeom>
                <a:avLst/>
                <a:gdLst>
                  <a:gd name="connsiteX0" fmla="*/ 54598 w 240160"/>
                  <a:gd name="connsiteY0" fmla="*/ 371839 h 371838"/>
                  <a:gd name="connsiteX1" fmla="*/ 0 w 240160"/>
                  <a:gd name="connsiteY1" fmla="*/ 371839 h 371838"/>
                  <a:gd name="connsiteX2" fmla="*/ 0 w 240160"/>
                  <a:gd name="connsiteY2" fmla="*/ 6780 h 371838"/>
                  <a:gd name="connsiteX3" fmla="*/ 54598 w 240160"/>
                  <a:gd name="connsiteY3" fmla="*/ 6780 h 371838"/>
                  <a:gd name="connsiteX4" fmla="*/ 54598 w 240160"/>
                  <a:gd name="connsiteY4" fmla="*/ 32473 h 371838"/>
                  <a:gd name="connsiteX5" fmla="*/ 127753 w 240160"/>
                  <a:gd name="connsiteY5" fmla="*/ 0 h 371838"/>
                  <a:gd name="connsiteX6" fmla="*/ 208044 w 240160"/>
                  <a:gd name="connsiteY6" fmla="*/ 36042 h 371838"/>
                  <a:gd name="connsiteX7" fmla="*/ 240160 w 240160"/>
                  <a:gd name="connsiteY7" fmla="*/ 125968 h 371838"/>
                  <a:gd name="connsiteX8" fmla="*/ 208401 w 240160"/>
                  <a:gd name="connsiteY8" fmla="*/ 214467 h 371838"/>
                  <a:gd name="connsiteX9" fmla="*/ 128823 w 240160"/>
                  <a:gd name="connsiteY9" fmla="*/ 249796 h 371838"/>
                  <a:gd name="connsiteX10" fmla="*/ 54598 w 240160"/>
                  <a:gd name="connsiteY10" fmla="*/ 216609 h 371838"/>
                  <a:gd name="connsiteX11" fmla="*/ 54598 w 240160"/>
                  <a:gd name="connsiteY11" fmla="*/ 371839 h 371838"/>
                  <a:gd name="connsiteX12" fmla="*/ 184492 w 240160"/>
                  <a:gd name="connsiteY12" fmla="*/ 126325 h 371838"/>
                  <a:gd name="connsiteX13" fmla="*/ 165936 w 240160"/>
                  <a:gd name="connsiteY13" fmla="*/ 71013 h 371838"/>
                  <a:gd name="connsiteX14" fmla="*/ 118831 w 240160"/>
                  <a:gd name="connsiteY14" fmla="*/ 49245 h 371838"/>
                  <a:gd name="connsiteX15" fmla="*/ 69943 w 240160"/>
                  <a:gd name="connsiteY15" fmla="*/ 70300 h 371838"/>
                  <a:gd name="connsiteX16" fmla="*/ 51386 w 240160"/>
                  <a:gd name="connsiteY16" fmla="*/ 125255 h 371838"/>
                  <a:gd name="connsiteX17" fmla="*/ 69943 w 240160"/>
                  <a:gd name="connsiteY17" fmla="*/ 180210 h 371838"/>
                  <a:gd name="connsiteX18" fmla="*/ 118474 w 240160"/>
                  <a:gd name="connsiteY18" fmla="*/ 201264 h 371838"/>
                  <a:gd name="connsiteX19" fmla="*/ 165222 w 240160"/>
                  <a:gd name="connsiteY19" fmla="*/ 179853 h 371838"/>
                  <a:gd name="connsiteX20" fmla="*/ 184492 w 240160"/>
                  <a:gd name="connsiteY20" fmla="*/ 126325 h 37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0160" h="371838">
                    <a:moveTo>
                      <a:pt x="54598" y="371839"/>
                    </a:moveTo>
                    <a:lnTo>
                      <a:pt x="0" y="371839"/>
                    </a:lnTo>
                    <a:lnTo>
                      <a:pt x="0" y="6780"/>
                    </a:lnTo>
                    <a:lnTo>
                      <a:pt x="54598" y="6780"/>
                    </a:lnTo>
                    <a:lnTo>
                      <a:pt x="54598" y="32473"/>
                    </a:lnTo>
                    <a:cubicBezTo>
                      <a:pt x="76009" y="11062"/>
                      <a:pt x="100632" y="0"/>
                      <a:pt x="127753" y="0"/>
                    </a:cubicBezTo>
                    <a:cubicBezTo>
                      <a:pt x="160226" y="0"/>
                      <a:pt x="186990" y="12133"/>
                      <a:pt x="208044" y="36042"/>
                    </a:cubicBezTo>
                    <a:cubicBezTo>
                      <a:pt x="229455" y="59951"/>
                      <a:pt x="240160" y="89926"/>
                      <a:pt x="240160" y="125968"/>
                    </a:cubicBezTo>
                    <a:cubicBezTo>
                      <a:pt x="240160" y="161297"/>
                      <a:pt x="229455" y="190915"/>
                      <a:pt x="208401" y="214467"/>
                    </a:cubicBezTo>
                    <a:cubicBezTo>
                      <a:pt x="187347" y="238020"/>
                      <a:pt x="160940" y="249796"/>
                      <a:pt x="128823" y="249796"/>
                    </a:cubicBezTo>
                    <a:cubicBezTo>
                      <a:pt x="101345" y="249796"/>
                      <a:pt x="76366" y="238733"/>
                      <a:pt x="54598" y="216609"/>
                    </a:cubicBezTo>
                    <a:lnTo>
                      <a:pt x="54598" y="371839"/>
                    </a:lnTo>
                    <a:close/>
                    <a:moveTo>
                      <a:pt x="184492" y="126325"/>
                    </a:moveTo>
                    <a:cubicBezTo>
                      <a:pt x="184492" y="103844"/>
                      <a:pt x="178425" y="85287"/>
                      <a:pt x="165936" y="71013"/>
                    </a:cubicBezTo>
                    <a:cubicBezTo>
                      <a:pt x="153446" y="56739"/>
                      <a:pt x="137744" y="49245"/>
                      <a:pt x="118831" y="49245"/>
                    </a:cubicBezTo>
                    <a:cubicBezTo>
                      <a:pt x="98848" y="49245"/>
                      <a:pt x="82432" y="56026"/>
                      <a:pt x="69943" y="70300"/>
                    </a:cubicBezTo>
                    <a:cubicBezTo>
                      <a:pt x="57453" y="84217"/>
                      <a:pt x="51386" y="102416"/>
                      <a:pt x="51386" y="125255"/>
                    </a:cubicBezTo>
                    <a:cubicBezTo>
                      <a:pt x="51386" y="147379"/>
                      <a:pt x="57453" y="165579"/>
                      <a:pt x="69943" y="180210"/>
                    </a:cubicBezTo>
                    <a:cubicBezTo>
                      <a:pt x="82076" y="194127"/>
                      <a:pt x="98491" y="201264"/>
                      <a:pt x="118474" y="201264"/>
                    </a:cubicBezTo>
                    <a:cubicBezTo>
                      <a:pt x="137388" y="201264"/>
                      <a:pt x="153089" y="194127"/>
                      <a:pt x="165222" y="179853"/>
                    </a:cubicBezTo>
                    <a:cubicBezTo>
                      <a:pt x="178425" y="165579"/>
                      <a:pt x="184492" y="147736"/>
                      <a:pt x="184492" y="1263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E0AD91F-A474-4EB9-8B11-A8AB71CF6B19}"/>
                  </a:ext>
                </a:extLst>
              </p:cNvPr>
              <p:cNvSpPr/>
              <p:nvPr/>
            </p:nvSpPr>
            <p:spPr>
              <a:xfrm>
                <a:off x="11273402" y="913207"/>
                <a:ext cx="228384" cy="249438"/>
              </a:xfrm>
              <a:custGeom>
                <a:avLst/>
                <a:gdLst>
                  <a:gd name="connsiteX0" fmla="*/ 226243 w 228384"/>
                  <a:gd name="connsiteY0" fmla="*/ 137388 h 249438"/>
                  <a:gd name="connsiteX1" fmla="*/ 56739 w 228384"/>
                  <a:gd name="connsiteY1" fmla="*/ 137388 h 249438"/>
                  <a:gd name="connsiteX2" fmla="*/ 75652 w 228384"/>
                  <a:gd name="connsiteY2" fmla="*/ 183778 h 249438"/>
                  <a:gd name="connsiteX3" fmla="*/ 118474 w 228384"/>
                  <a:gd name="connsiteY3" fmla="*/ 200907 h 249438"/>
                  <a:gd name="connsiteX4" fmla="*/ 152375 w 228384"/>
                  <a:gd name="connsiteY4" fmla="*/ 191272 h 249438"/>
                  <a:gd name="connsiteX5" fmla="*/ 182351 w 228384"/>
                  <a:gd name="connsiteY5" fmla="*/ 155230 h 249438"/>
                  <a:gd name="connsiteX6" fmla="*/ 228384 w 228384"/>
                  <a:gd name="connsiteY6" fmla="*/ 180923 h 249438"/>
                  <a:gd name="connsiteX7" fmla="*/ 205903 w 228384"/>
                  <a:gd name="connsiteY7" fmla="*/ 211969 h 249438"/>
                  <a:gd name="connsiteX8" fmla="*/ 180567 w 228384"/>
                  <a:gd name="connsiteY8" fmla="*/ 233381 h 249438"/>
                  <a:gd name="connsiteX9" fmla="*/ 151305 w 228384"/>
                  <a:gd name="connsiteY9" fmla="*/ 245513 h 249438"/>
                  <a:gd name="connsiteX10" fmla="*/ 117047 w 228384"/>
                  <a:gd name="connsiteY10" fmla="*/ 249439 h 249438"/>
                  <a:gd name="connsiteX11" fmla="*/ 32117 w 228384"/>
                  <a:gd name="connsiteY11" fmla="*/ 215538 h 249438"/>
                  <a:gd name="connsiteX12" fmla="*/ 0 w 228384"/>
                  <a:gd name="connsiteY12" fmla="*/ 124898 h 249438"/>
                  <a:gd name="connsiteX13" fmla="*/ 31046 w 228384"/>
                  <a:gd name="connsiteY13" fmla="*/ 34258 h 249438"/>
                  <a:gd name="connsiteX14" fmla="*/ 114192 w 228384"/>
                  <a:gd name="connsiteY14" fmla="*/ 0 h 249438"/>
                  <a:gd name="connsiteX15" fmla="*/ 196625 w 228384"/>
                  <a:gd name="connsiteY15" fmla="*/ 33187 h 249438"/>
                  <a:gd name="connsiteX16" fmla="*/ 226600 w 228384"/>
                  <a:gd name="connsiteY16" fmla="*/ 124898 h 249438"/>
                  <a:gd name="connsiteX17" fmla="*/ 226243 w 228384"/>
                  <a:gd name="connsiteY17" fmla="*/ 137388 h 249438"/>
                  <a:gd name="connsiteX18" fmla="*/ 169861 w 228384"/>
                  <a:gd name="connsiteY18" fmla="*/ 92781 h 249438"/>
                  <a:gd name="connsiteX19" fmla="*/ 114906 w 228384"/>
                  <a:gd name="connsiteY19" fmla="*/ 49245 h 249438"/>
                  <a:gd name="connsiteX20" fmla="*/ 96350 w 228384"/>
                  <a:gd name="connsiteY20" fmla="*/ 52100 h 249438"/>
                  <a:gd name="connsiteX21" fmla="*/ 80291 w 228384"/>
                  <a:gd name="connsiteY21" fmla="*/ 61022 h 249438"/>
                  <a:gd name="connsiteX22" fmla="*/ 68159 w 228384"/>
                  <a:gd name="connsiteY22" fmla="*/ 74582 h 249438"/>
                  <a:gd name="connsiteX23" fmla="*/ 60308 w 228384"/>
                  <a:gd name="connsiteY23" fmla="*/ 92781 h 249438"/>
                  <a:gd name="connsiteX24" fmla="*/ 169861 w 228384"/>
                  <a:gd name="connsiteY24" fmla="*/ 92781 h 2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8384" h="249438">
                    <a:moveTo>
                      <a:pt x="226243" y="137388"/>
                    </a:moveTo>
                    <a:lnTo>
                      <a:pt x="56739" y="137388"/>
                    </a:lnTo>
                    <a:cubicBezTo>
                      <a:pt x="58167" y="156658"/>
                      <a:pt x="64590" y="172359"/>
                      <a:pt x="75652" y="183778"/>
                    </a:cubicBezTo>
                    <a:cubicBezTo>
                      <a:pt x="86715" y="195197"/>
                      <a:pt x="100989" y="200907"/>
                      <a:pt x="118474" y="200907"/>
                    </a:cubicBezTo>
                    <a:cubicBezTo>
                      <a:pt x="132035" y="200907"/>
                      <a:pt x="143454" y="197695"/>
                      <a:pt x="152375" y="191272"/>
                    </a:cubicBezTo>
                    <a:cubicBezTo>
                      <a:pt x="160940" y="184849"/>
                      <a:pt x="170932" y="172716"/>
                      <a:pt x="182351" y="155230"/>
                    </a:cubicBezTo>
                    <a:lnTo>
                      <a:pt x="228384" y="180923"/>
                    </a:lnTo>
                    <a:cubicBezTo>
                      <a:pt x="221247" y="193056"/>
                      <a:pt x="213754" y="203405"/>
                      <a:pt x="205903" y="211969"/>
                    </a:cubicBezTo>
                    <a:cubicBezTo>
                      <a:pt x="198052" y="220534"/>
                      <a:pt x="189488" y="227671"/>
                      <a:pt x="180567" y="233381"/>
                    </a:cubicBezTo>
                    <a:cubicBezTo>
                      <a:pt x="171645" y="239090"/>
                      <a:pt x="161653" y="243015"/>
                      <a:pt x="151305" y="245513"/>
                    </a:cubicBezTo>
                    <a:cubicBezTo>
                      <a:pt x="140956" y="248011"/>
                      <a:pt x="129180" y="249439"/>
                      <a:pt x="117047" y="249439"/>
                    </a:cubicBezTo>
                    <a:cubicBezTo>
                      <a:pt x="81719" y="249439"/>
                      <a:pt x="53528" y="238020"/>
                      <a:pt x="32117" y="215538"/>
                    </a:cubicBezTo>
                    <a:cubicBezTo>
                      <a:pt x="10706" y="192699"/>
                      <a:pt x="0" y="162367"/>
                      <a:pt x="0" y="124898"/>
                    </a:cubicBezTo>
                    <a:cubicBezTo>
                      <a:pt x="0" y="87428"/>
                      <a:pt x="10349" y="57096"/>
                      <a:pt x="31046" y="34258"/>
                    </a:cubicBezTo>
                    <a:cubicBezTo>
                      <a:pt x="51743" y="11419"/>
                      <a:pt x="79578" y="0"/>
                      <a:pt x="114192" y="0"/>
                    </a:cubicBezTo>
                    <a:cubicBezTo>
                      <a:pt x="149164" y="0"/>
                      <a:pt x="176641" y="11062"/>
                      <a:pt x="196625" y="33187"/>
                    </a:cubicBezTo>
                    <a:cubicBezTo>
                      <a:pt x="216608" y="55312"/>
                      <a:pt x="226600" y="85644"/>
                      <a:pt x="226600" y="124898"/>
                    </a:cubicBezTo>
                    <a:lnTo>
                      <a:pt x="226243" y="137388"/>
                    </a:lnTo>
                    <a:close/>
                    <a:moveTo>
                      <a:pt x="169861" y="92781"/>
                    </a:moveTo>
                    <a:cubicBezTo>
                      <a:pt x="162367" y="63519"/>
                      <a:pt x="143811" y="49245"/>
                      <a:pt x="114906" y="49245"/>
                    </a:cubicBezTo>
                    <a:cubicBezTo>
                      <a:pt x="108126" y="49245"/>
                      <a:pt x="102059" y="50316"/>
                      <a:pt x="96350" y="52100"/>
                    </a:cubicBezTo>
                    <a:cubicBezTo>
                      <a:pt x="90640" y="54241"/>
                      <a:pt x="85287" y="57096"/>
                      <a:pt x="80291" y="61022"/>
                    </a:cubicBezTo>
                    <a:cubicBezTo>
                      <a:pt x="75652" y="64947"/>
                      <a:pt x="71370" y="69229"/>
                      <a:pt x="68159" y="74582"/>
                    </a:cubicBezTo>
                    <a:cubicBezTo>
                      <a:pt x="64947" y="79935"/>
                      <a:pt x="62092" y="86001"/>
                      <a:pt x="60308" y="92781"/>
                    </a:cubicBezTo>
                    <a:lnTo>
                      <a:pt x="169861" y="92781"/>
                    </a:lnTo>
                    <a:close/>
                  </a:path>
                </a:pathLst>
              </a:custGeom>
              <a:solidFill>
                <a:srgbClr val="000000"/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D843BAE-6681-4807-BF1C-931FB908A7AF}"/>
                </a:ext>
              </a:extLst>
            </p:cNvPr>
            <p:cNvSpPr/>
            <p:nvPr/>
          </p:nvSpPr>
          <p:spPr>
            <a:xfrm>
              <a:off x="11511065" y="1095201"/>
              <a:ext cx="67801" cy="67444"/>
            </a:xfrm>
            <a:custGeom>
              <a:avLst/>
              <a:gdLst>
                <a:gd name="connsiteX0" fmla="*/ 0 w 67801"/>
                <a:gd name="connsiteY0" fmla="*/ 33544 h 67444"/>
                <a:gd name="connsiteX1" fmla="*/ 9992 w 67801"/>
                <a:gd name="connsiteY1" fmla="*/ 9992 h 67444"/>
                <a:gd name="connsiteX2" fmla="*/ 33901 w 67801"/>
                <a:gd name="connsiteY2" fmla="*/ 0 h 67444"/>
                <a:gd name="connsiteX3" fmla="*/ 57810 w 67801"/>
                <a:gd name="connsiteY3" fmla="*/ 9992 h 67444"/>
                <a:gd name="connsiteX4" fmla="*/ 67802 w 67801"/>
                <a:gd name="connsiteY4" fmla="*/ 33901 h 67444"/>
                <a:gd name="connsiteX5" fmla="*/ 57810 w 67801"/>
                <a:gd name="connsiteY5" fmla="*/ 57810 h 67444"/>
                <a:gd name="connsiteX6" fmla="*/ 33901 w 67801"/>
                <a:gd name="connsiteY6" fmla="*/ 67445 h 67444"/>
                <a:gd name="connsiteX7" fmla="*/ 9992 w 67801"/>
                <a:gd name="connsiteY7" fmla="*/ 57810 h 67444"/>
                <a:gd name="connsiteX8" fmla="*/ 0 w 67801"/>
                <a:gd name="connsiteY8" fmla="*/ 33544 h 6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01" h="67444">
                  <a:moveTo>
                    <a:pt x="0" y="33544"/>
                  </a:moveTo>
                  <a:cubicBezTo>
                    <a:pt x="0" y="24623"/>
                    <a:pt x="3212" y="16772"/>
                    <a:pt x="9992" y="9992"/>
                  </a:cubicBezTo>
                  <a:cubicBezTo>
                    <a:pt x="16772" y="3212"/>
                    <a:pt x="24623" y="0"/>
                    <a:pt x="33901" y="0"/>
                  </a:cubicBezTo>
                  <a:cubicBezTo>
                    <a:pt x="43179" y="0"/>
                    <a:pt x="51030" y="3212"/>
                    <a:pt x="57810" y="9992"/>
                  </a:cubicBezTo>
                  <a:cubicBezTo>
                    <a:pt x="64590" y="16772"/>
                    <a:pt x="67802" y="24623"/>
                    <a:pt x="67802" y="33901"/>
                  </a:cubicBezTo>
                  <a:cubicBezTo>
                    <a:pt x="67802" y="43179"/>
                    <a:pt x="64590" y="51387"/>
                    <a:pt x="57810" y="57810"/>
                  </a:cubicBezTo>
                  <a:cubicBezTo>
                    <a:pt x="51386" y="64233"/>
                    <a:pt x="43536" y="67445"/>
                    <a:pt x="33901" y="67445"/>
                  </a:cubicBezTo>
                  <a:cubicBezTo>
                    <a:pt x="24266" y="67445"/>
                    <a:pt x="16415" y="64233"/>
                    <a:pt x="9992" y="57810"/>
                  </a:cubicBezTo>
                  <a:cubicBezTo>
                    <a:pt x="3212" y="51387"/>
                    <a:pt x="0" y="43179"/>
                    <a:pt x="0" y="33544"/>
                  </a:cubicBezTo>
                  <a:close/>
                </a:path>
              </a:pathLst>
            </a:custGeom>
            <a:solidFill>
              <a:srgbClr val="AB13D5"/>
            </a:solidFill>
            <a:ln w="35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aphic 9">
              <a:extLst>
                <a:ext uri="{FF2B5EF4-FFF2-40B4-BE49-F238E27FC236}">
                  <a16:creationId xmlns:a16="http://schemas.microsoft.com/office/drawing/2014/main" id="{86AEF214-5027-4725-8223-018F1998161B}"/>
                </a:ext>
              </a:extLst>
            </p:cNvPr>
            <p:cNvGrpSpPr/>
            <p:nvPr/>
          </p:nvGrpSpPr>
          <p:grpSpPr>
            <a:xfrm>
              <a:off x="8967077" y="703379"/>
              <a:ext cx="529566" cy="530280"/>
              <a:chOff x="8967077" y="703379"/>
              <a:chExt cx="529566" cy="530280"/>
            </a:xfrm>
            <a:solidFill>
              <a:srgbClr val="AB13D5">
                <a:alpha val="50000"/>
              </a:srgbClr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6CC70D3-6F2E-4917-A951-F41B373F9687}"/>
                  </a:ext>
                </a:extLst>
              </p:cNvPr>
              <p:cNvSpPr/>
              <p:nvPr/>
            </p:nvSpPr>
            <p:spPr>
              <a:xfrm>
                <a:off x="9044513" y="781172"/>
                <a:ext cx="374336" cy="374336"/>
              </a:xfrm>
              <a:custGeom>
                <a:avLst/>
                <a:gdLst>
                  <a:gd name="connsiteX0" fmla="*/ 143454 w 374336"/>
                  <a:gd name="connsiteY0" fmla="*/ 79935 h 374336"/>
                  <a:gd name="connsiteX1" fmla="*/ 374336 w 374336"/>
                  <a:gd name="connsiteY1" fmla="*/ 0 h 374336"/>
                  <a:gd name="connsiteX2" fmla="*/ 0 w 374336"/>
                  <a:gd name="connsiteY2" fmla="*/ 0 h 374336"/>
                  <a:gd name="connsiteX3" fmla="*/ 0 w 374336"/>
                  <a:gd name="connsiteY3" fmla="*/ 374337 h 374336"/>
                  <a:gd name="connsiteX4" fmla="*/ 79935 w 374336"/>
                  <a:gd name="connsiteY4" fmla="*/ 143454 h 374336"/>
                  <a:gd name="connsiteX5" fmla="*/ 143454 w 374336"/>
                  <a:gd name="connsiteY5" fmla="*/ 79935 h 37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4336" h="374336">
                    <a:moveTo>
                      <a:pt x="143454" y="79935"/>
                    </a:moveTo>
                    <a:cubicBezTo>
                      <a:pt x="206973" y="29975"/>
                      <a:pt x="287265" y="0"/>
                      <a:pt x="374336" y="0"/>
                    </a:cubicBezTo>
                    <a:lnTo>
                      <a:pt x="0" y="0"/>
                    </a:lnTo>
                    <a:lnTo>
                      <a:pt x="0" y="374337"/>
                    </a:lnTo>
                    <a:cubicBezTo>
                      <a:pt x="0" y="287265"/>
                      <a:pt x="29975" y="206974"/>
                      <a:pt x="79935" y="143454"/>
                    </a:cubicBezTo>
                    <a:cubicBezTo>
                      <a:pt x="91711" y="114906"/>
                      <a:pt x="114906" y="91711"/>
                      <a:pt x="143454" y="79935"/>
                    </a:cubicBezTo>
                    <a:close/>
                  </a:path>
                </a:pathLst>
              </a:custGeom>
              <a:solidFill>
                <a:srgbClr val="AB13D5">
                  <a:alpha val="50000"/>
                </a:srgbClr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C512C44-7204-4A7A-94BF-56DDF681EB11}"/>
                  </a:ext>
                </a:extLst>
              </p:cNvPr>
              <p:cNvSpPr/>
              <p:nvPr/>
            </p:nvSpPr>
            <p:spPr>
              <a:xfrm>
                <a:off x="8967077" y="703736"/>
                <a:ext cx="529566" cy="264783"/>
              </a:xfrm>
              <a:custGeom>
                <a:avLst/>
                <a:gdLst>
                  <a:gd name="connsiteX0" fmla="*/ 264783 w 529566"/>
                  <a:gd name="connsiteY0" fmla="*/ 148807 h 264783"/>
                  <a:gd name="connsiteX1" fmla="*/ 310103 w 529566"/>
                  <a:gd name="connsiteY1" fmla="*/ 158085 h 264783"/>
                  <a:gd name="connsiteX2" fmla="*/ 529566 w 529566"/>
                  <a:gd name="connsiteY2" fmla="*/ 264783 h 264783"/>
                  <a:gd name="connsiteX3" fmla="*/ 264783 w 529566"/>
                  <a:gd name="connsiteY3" fmla="*/ 0 h 264783"/>
                  <a:gd name="connsiteX4" fmla="*/ 0 w 529566"/>
                  <a:gd name="connsiteY4" fmla="*/ 264783 h 264783"/>
                  <a:gd name="connsiteX5" fmla="*/ 220177 w 529566"/>
                  <a:gd name="connsiteY5" fmla="*/ 157728 h 264783"/>
                  <a:gd name="connsiteX6" fmla="*/ 221247 w 529566"/>
                  <a:gd name="connsiteY6" fmla="*/ 157371 h 264783"/>
                  <a:gd name="connsiteX7" fmla="*/ 264783 w 529566"/>
                  <a:gd name="connsiteY7" fmla="*/ 148807 h 26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9566" h="264783">
                    <a:moveTo>
                      <a:pt x="264783" y="148807"/>
                    </a:moveTo>
                    <a:cubicBezTo>
                      <a:pt x="280841" y="148807"/>
                      <a:pt x="296186" y="152018"/>
                      <a:pt x="310103" y="158085"/>
                    </a:cubicBezTo>
                    <a:cubicBezTo>
                      <a:pt x="390395" y="167720"/>
                      <a:pt x="468188" y="203405"/>
                      <a:pt x="529566" y="264783"/>
                    </a:cubicBezTo>
                    <a:lnTo>
                      <a:pt x="264783" y="0"/>
                    </a:lnTo>
                    <a:lnTo>
                      <a:pt x="0" y="264783"/>
                    </a:lnTo>
                    <a:cubicBezTo>
                      <a:pt x="61735" y="203048"/>
                      <a:pt x="139529" y="167363"/>
                      <a:pt x="220177" y="157728"/>
                    </a:cubicBezTo>
                    <a:cubicBezTo>
                      <a:pt x="220534" y="157728"/>
                      <a:pt x="220891" y="157371"/>
                      <a:pt x="221247" y="157371"/>
                    </a:cubicBezTo>
                    <a:cubicBezTo>
                      <a:pt x="234451" y="152018"/>
                      <a:pt x="249439" y="148807"/>
                      <a:pt x="264783" y="148807"/>
                    </a:cubicBezTo>
                    <a:close/>
                  </a:path>
                </a:pathLst>
              </a:custGeom>
              <a:solidFill>
                <a:srgbClr val="AB13D5">
                  <a:alpha val="50000"/>
                </a:srgbClr>
              </a:solidFill>
              <a:ln w="3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" name="Graphic 9">
                <a:extLst>
                  <a:ext uri="{FF2B5EF4-FFF2-40B4-BE49-F238E27FC236}">
                    <a16:creationId xmlns:a16="http://schemas.microsoft.com/office/drawing/2014/main" id="{9E919031-35BF-4032-B0DB-18ABB523A33C}"/>
                  </a:ext>
                </a:extLst>
              </p:cNvPr>
              <p:cNvGrpSpPr/>
              <p:nvPr/>
            </p:nvGrpSpPr>
            <p:grpSpPr>
              <a:xfrm>
                <a:off x="8967077" y="703379"/>
                <a:ext cx="529566" cy="530280"/>
                <a:chOff x="8967077" y="703379"/>
                <a:chExt cx="529566" cy="530280"/>
              </a:xfrm>
              <a:solidFill>
                <a:srgbClr val="AB13D5">
                  <a:alpha val="50000"/>
                </a:srgbClr>
              </a:solidFill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92697CF7-FA77-4B9B-A9FD-4B3ABCCADA3E}"/>
                    </a:ext>
                  </a:extLst>
                </p:cNvPr>
                <p:cNvSpPr/>
                <p:nvPr/>
              </p:nvSpPr>
              <p:spPr>
                <a:xfrm>
                  <a:off x="9044870" y="781172"/>
                  <a:ext cx="374336" cy="374336"/>
                </a:xfrm>
                <a:custGeom>
                  <a:avLst/>
                  <a:gdLst>
                    <a:gd name="connsiteX0" fmla="*/ 374336 w 374336"/>
                    <a:gd name="connsiteY0" fmla="*/ 0 h 374336"/>
                    <a:gd name="connsiteX1" fmla="*/ 0 w 374336"/>
                    <a:gd name="connsiteY1" fmla="*/ 0 h 374336"/>
                    <a:gd name="connsiteX2" fmla="*/ 230882 w 374336"/>
                    <a:gd name="connsiteY2" fmla="*/ 79935 h 374336"/>
                    <a:gd name="connsiteX3" fmla="*/ 232310 w 374336"/>
                    <a:gd name="connsiteY3" fmla="*/ 80291 h 374336"/>
                    <a:gd name="connsiteX4" fmla="*/ 294402 w 374336"/>
                    <a:gd name="connsiteY4" fmla="*/ 143454 h 374336"/>
                    <a:gd name="connsiteX5" fmla="*/ 374336 w 374336"/>
                    <a:gd name="connsiteY5" fmla="*/ 374337 h 374336"/>
                    <a:gd name="connsiteX6" fmla="*/ 374336 w 374336"/>
                    <a:gd name="connsiteY6" fmla="*/ 0 h 374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4336" h="374336">
                      <a:moveTo>
                        <a:pt x="374336" y="0"/>
                      </a:moveTo>
                      <a:lnTo>
                        <a:pt x="0" y="0"/>
                      </a:lnTo>
                      <a:cubicBezTo>
                        <a:pt x="87072" y="0"/>
                        <a:pt x="167363" y="29975"/>
                        <a:pt x="230882" y="79935"/>
                      </a:cubicBezTo>
                      <a:cubicBezTo>
                        <a:pt x="231239" y="79935"/>
                        <a:pt x="231953" y="80291"/>
                        <a:pt x="232310" y="80291"/>
                      </a:cubicBezTo>
                      <a:cubicBezTo>
                        <a:pt x="260501" y="92068"/>
                        <a:pt x="282983" y="114906"/>
                        <a:pt x="294402" y="143454"/>
                      </a:cubicBezTo>
                      <a:cubicBezTo>
                        <a:pt x="344361" y="206974"/>
                        <a:pt x="374336" y="287265"/>
                        <a:pt x="374336" y="374337"/>
                      </a:cubicBezTo>
                      <a:lnTo>
                        <a:pt x="374336" y="0"/>
                      </a:lnTo>
                      <a:close/>
                    </a:path>
                  </a:pathLst>
                </a:custGeom>
                <a:solidFill>
                  <a:srgbClr val="AB13D5">
                    <a:alpha val="50000"/>
                  </a:srgbClr>
                </a:solidFill>
                <a:ln w="35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" name="Graphic 9">
                  <a:extLst>
                    <a:ext uri="{FF2B5EF4-FFF2-40B4-BE49-F238E27FC236}">
                      <a16:creationId xmlns:a16="http://schemas.microsoft.com/office/drawing/2014/main" id="{8697D168-EC37-4931-9DDC-77440DA16BFD}"/>
                    </a:ext>
                  </a:extLst>
                </p:cNvPr>
                <p:cNvGrpSpPr/>
                <p:nvPr/>
              </p:nvGrpSpPr>
              <p:grpSpPr>
                <a:xfrm>
                  <a:off x="8967077" y="703379"/>
                  <a:ext cx="529566" cy="530280"/>
                  <a:chOff x="8967077" y="703379"/>
                  <a:chExt cx="529566" cy="530280"/>
                </a:xfrm>
                <a:solidFill>
                  <a:srgbClr val="AB13D5">
                    <a:alpha val="50000"/>
                  </a:srgbClr>
                </a:solidFill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D4C2B60A-618E-4B7D-871D-08DE7F30AB26}"/>
                      </a:ext>
                    </a:extLst>
                  </p:cNvPr>
                  <p:cNvSpPr/>
                  <p:nvPr/>
                </p:nvSpPr>
                <p:spPr>
                  <a:xfrm>
                    <a:off x="9231503" y="703736"/>
                    <a:ext cx="265140" cy="529923"/>
                  </a:xfrm>
                  <a:custGeom>
                    <a:avLst/>
                    <a:gdLst>
                      <a:gd name="connsiteX0" fmla="*/ 265140 w 265140"/>
                      <a:gd name="connsiteY0" fmla="*/ 264783 h 529923"/>
                      <a:gd name="connsiteX1" fmla="*/ 357 w 265140"/>
                      <a:gd name="connsiteY1" fmla="*/ 0 h 529923"/>
                      <a:gd name="connsiteX2" fmla="*/ 107412 w 265140"/>
                      <a:gd name="connsiteY2" fmla="*/ 219820 h 529923"/>
                      <a:gd name="connsiteX3" fmla="*/ 107769 w 265140"/>
                      <a:gd name="connsiteY3" fmla="*/ 220891 h 529923"/>
                      <a:gd name="connsiteX4" fmla="*/ 116333 w 265140"/>
                      <a:gd name="connsiteY4" fmla="*/ 264783 h 529923"/>
                      <a:gd name="connsiteX5" fmla="*/ 107055 w 265140"/>
                      <a:gd name="connsiteY5" fmla="*/ 310103 h 529923"/>
                      <a:gd name="connsiteX6" fmla="*/ 0 w 265140"/>
                      <a:gd name="connsiteY6" fmla="*/ 529924 h 529923"/>
                      <a:gd name="connsiteX7" fmla="*/ 265140 w 265140"/>
                      <a:gd name="connsiteY7" fmla="*/ 264783 h 529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5140" h="529923">
                        <a:moveTo>
                          <a:pt x="265140" y="264783"/>
                        </a:moveTo>
                        <a:lnTo>
                          <a:pt x="357" y="0"/>
                        </a:lnTo>
                        <a:cubicBezTo>
                          <a:pt x="62092" y="61735"/>
                          <a:pt x="97777" y="139529"/>
                          <a:pt x="107412" y="219820"/>
                        </a:cubicBezTo>
                        <a:cubicBezTo>
                          <a:pt x="107412" y="220177"/>
                          <a:pt x="107769" y="220534"/>
                          <a:pt x="107769" y="220891"/>
                        </a:cubicBezTo>
                        <a:cubicBezTo>
                          <a:pt x="113122" y="234451"/>
                          <a:pt x="116333" y="249082"/>
                          <a:pt x="116333" y="264783"/>
                        </a:cubicBezTo>
                        <a:cubicBezTo>
                          <a:pt x="116333" y="280842"/>
                          <a:pt x="113122" y="296186"/>
                          <a:pt x="107055" y="310103"/>
                        </a:cubicBezTo>
                        <a:cubicBezTo>
                          <a:pt x="97420" y="390395"/>
                          <a:pt x="61735" y="468188"/>
                          <a:pt x="0" y="529924"/>
                        </a:cubicBezTo>
                        <a:lnTo>
                          <a:pt x="265140" y="264783"/>
                        </a:lnTo>
                        <a:close/>
                      </a:path>
                    </a:pathLst>
                  </a:custGeom>
                  <a:solidFill>
                    <a:srgbClr val="AB13D5">
                      <a:alpha val="50000"/>
                    </a:srgbClr>
                  </a:solidFill>
                  <a:ln w="35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" name="Graphic 9">
                    <a:extLst>
                      <a:ext uri="{FF2B5EF4-FFF2-40B4-BE49-F238E27FC236}">
                        <a16:creationId xmlns:a16="http://schemas.microsoft.com/office/drawing/2014/main" id="{56C40C60-7D19-4596-85A7-8CAF3EF9BE06}"/>
                      </a:ext>
                    </a:extLst>
                  </p:cNvPr>
                  <p:cNvGrpSpPr/>
                  <p:nvPr/>
                </p:nvGrpSpPr>
                <p:grpSpPr>
                  <a:xfrm>
                    <a:off x="8967077" y="703379"/>
                    <a:ext cx="529566" cy="529923"/>
                    <a:chOff x="8967077" y="703379"/>
                    <a:chExt cx="529566" cy="529923"/>
                  </a:xfrm>
                  <a:solidFill>
                    <a:srgbClr val="AB13D5">
                      <a:alpha val="50000"/>
                    </a:srgbClr>
                  </a:solidFill>
                </p:grpSpPr>
                <p:sp>
                  <p:nvSpPr>
                    <p:cNvPr id="22" name="Freeform: Shape 21">
                      <a:extLst>
                        <a:ext uri="{FF2B5EF4-FFF2-40B4-BE49-F238E27FC236}">
                          <a16:creationId xmlns:a16="http://schemas.microsoft.com/office/drawing/2014/main" id="{96323ABD-E062-4350-8427-C23174187E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44870" y="781172"/>
                      <a:ext cx="374693" cy="374693"/>
                    </a:xfrm>
                    <a:custGeom>
                      <a:avLst/>
                      <a:gdLst>
                        <a:gd name="connsiteX0" fmla="*/ 294402 w 374693"/>
                        <a:gd name="connsiteY0" fmla="*/ 231239 h 374693"/>
                        <a:gd name="connsiteX1" fmla="*/ 294045 w 374693"/>
                        <a:gd name="connsiteY1" fmla="*/ 232667 h 374693"/>
                        <a:gd name="connsiteX2" fmla="*/ 230882 w 374693"/>
                        <a:gd name="connsiteY2" fmla="*/ 294759 h 374693"/>
                        <a:gd name="connsiteX3" fmla="*/ 0 w 374693"/>
                        <a:gd name="connsiteY3" fmla="*/ 374693 h 374693"/>
                        <a:gd name="connsiteX4" fmla="*/ 374693 w 374693"/>
                        <a:gd name="connsiteY4" fmla="*/ 374693 h 374693"/>
                        <a:gd name="connsiteX5" fmla="*/ 374693 w 374693"/>
                        <a:gd name="connsiteY5" fmla="*/ 0 h 374693"/>
                        <a:gd name="connsiteX6" fmla="*/ 294402 w 374693"/>
                        <a:gd name="connsiteY6" fmla="*/ 231239 h 3746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74693" h="374693">
                          <a:moveTo>
                            <a:pt x="294402" y="231239"/>
                          </a:moveTo>
                          <a:cubicBezTo>
                            <a:pt x="294045" y="231596"/>
                            <a:pt x="294045" y="232310"/>
                            <a:pt x="294045" y="232667"/>
                          </a:cubicBezTo>
                          <a:cubicBezTo>
                            <a:pt x="282269" y="260858"/>
                            <a:pt x="259430" y="283340"/>
                            <a:pt x="230882" y="294759"/>
                          </a:cubicBezTo>
                          <a:cubicBezTo>
                            <a:pt x="167363" y="344718"/>
                            <a:pt x="87072" y="374693"/>
                            <a:pt x="0" y="374693"/>
                          </a:cubicBezTo>
                          <a:lnTo>
                            <a:pt x="374693" y="374693"/>
                          </a:lnTo>
                          <a:lnTo>
                            <a:pt x="374693" y="0"/>
                          </a:lnTo>
                          <a:cubicBezTo>
                            <a:pt x="374336" y="87428"/>
                            <a:pt x="344361" y="167720"/>
                            <a:pt x="294402" y="231239"/>
                          </a:cubicBezTo>
                          <a:close/>
                        </a:path>
                      </a:pathLst>
                    </a:custGeom>
                    <a:solidFill>
                      <a:srgbClr val="AB13D5">
                        <a:alpha val="50000"/>
                      </a:srgbClr>
                    </a:solidFill>
                    <a:ln w="35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" name="Graphic 9">
                      <a:extLst>
                        <a:ext uri="{FF2B5EF4-FFF2-40B4-BE49-F238E27FC236}">
                          <a16:creationId xmlns:a16="http://schemas.microsoft.com/office/drawing/2014/main" id="{72C90398-7595-4C9C-BB81-E4F99F65F7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67077" y="703379"/>
                      <a:ext cx="529566" cy="529923"/>
                      <a:chOff x="8967077" y="703379"/>
                      <a:chExt cx="529566" cy="529923"/>
                    </a:xfrm>
                    <a:solidFill>
                      <a:srgbClr val="AB13D5">
                        <a:alpha val="50000"/>
                      </a:srgbClr>
                    </a:solidFill>
                  </p:grpSpPr>
                  <p:sp>
                    <p:nvSpPr>
                      <p:cNvPr id="24" name="Freeform: Shape 23">
                        <a:extLst>
                          <a:ext uri="{FF2B5EF4-FFF2-40B4-BE49-F238E27FC236}">
                            <a16:creationId xmlns:a16="http://schemas.microsoft.com/office/drawing/2014/main" id="{F0D0E0DF-4DA3-4762-B49A-3DC1B1C177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67077" y="968519"/>
                        <a:ext cx="529566" cy="264783"/>
                      </a:xfrm>
                      <a:custGeom>
                        <a:avLst/>
                        <a:gdLst>
                          <a:gd name="connsiteX0" fmla="*/ 309746 w 529566"/>
                          <a:gd name="connsiteY0" fmla="*/ 107055 h 264783"/>
                          <a:gd name="connsiteX1" fmla="*/ 308676 w 529566"/>
                          <a:gd name="connsiteY1" fmla="*/ 107412 h 264783"/>
                          <a:gd name="connsiteX2" fmla="*/ 264783 w 529566"/>
                          <a:gd name="connsiteY2" fmla="*/ 115977 h 264783"/>
                          <a:gd name="connsiteX3" fmla="*/ 219463 w 529566"/>
                          <a:gd name="connsiteY3" fmla="*/ 106698 h 264783"/>
                          <a:gd name="connsiteX4" fmla="*/ 0 w 529566"/>
                          <a:gd name="connsiteY4" fmla="*/ 0 h 264783"/>
                          <a:gd name="connsiteX5" fmla="*/ 264783 w 529566"/>
                          <a:gd name="connsiteY5" fmla="*/ 264783 h 264783"/>
                          <a:gd name="connsiteX6" fmla="*/ 529566 w 529566"/>
                          <a:gd name="connsiteY6" fmla="*/ 0 h 264783"/>
                          <a:gd name="connsiteX7" fmla="*/ 309746 w 529566"/>
                          <a:gd name="connsiteY7" fmla="*/ 107055 h 2647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29566" h="264783">
                            <a:moveTo>
                              <a:pt x="309746" y="107055"/>
                            </a:moveTo>
                            <a:cubicBezTo>
                              <a:pt x="309390" y="107055"/>
                              <a:pt x="309033" y="107412"/>
                              <a:pt x="308676" y="107412"/>
                            </a:cubicBezTo>
                            <a:cubicBezTo>
                              <a:pt x="295116" y="112765"/>
                              <a:pt x="280485" y="115977"/>
                              <a:pt x="264783" y="115977"/>
                            </a:cubicBezTo>
                            <a:cubicBezTo>
                              <a:pt x="248725" y="115977"/>
                              <a:pt x="233380" y="112765"/>
                              <a:pt x="219463" y="106698"/>
                            </a:cubicBezTo>
                            <a:cubicBezTo>
                              <a:pt x="139529" y="97063"/>
                              <a:pt x="61735" y="61735"/>
                              <a:pt x="0" y="0"/>
                            </a:cubicBezTo>
                            <a:lnTo>
                              <a:pt x="264783" y="264783"/>
                            </a:lnTo>
                            <a:lnTo>
                              <a:pt x="529566" y="0"/>
                            </a:lnTo>
                            <a:cubicBezTo>
                              <a:pt x="467831" y="61735"/>
                              <a:pt x="390038" y="97420"/>
                              <a:pt x="309746" y="107055"/>
                            </a:cubicBezTo>
                            <a:close/>
                          </a:path>
                        </a:pathLst>
                      </a:custGeom>
                      <a:solidFill>
                        <a:srgbClr val="AB13D5">
                          <a:alpha val="50000"/>
                        </a:srgbClr>
                      </a:solidFill>
                      <a:ln w="35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5" name="Graphic 9">
                        <a:extLst>
                          <a:ext uri="{FF2B5EF4-FFF2-40B4-BE49-F238E27FC236}">
                            <a16:creationId xmlns:a16="http://schemas.microsoft.com/office/drawing/2014/main" id="{0990EBFC-0E2F-459C-981D-8119F61C76F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67077" y="703379"/>
                        <a:ext cx="451772" cy="529923"/>
                        <a:chOff x="8967077" y="703379"/>
                        <a:chExt cx="451772" cy="529923"/>
                      </a:xfrm>
                      <a:solidFill>
                        <a:srgbClr val="AB13D5">
                          <a:alpha val="50000"/>
                        </a:srgbClr>
                      </a:solidFill>
                    </p:grpSpPr>
                    <p:sp>
                      <p:nvSpPr>
                        <p:cNvPr id="26" name="Freeform: Shape 25">
                          <a:extLst>
                            <a:ext uri="{FF2B5EF4-FFF2-40B4-BE49-F238E27FC236}">
                              <a16:creationId xmlns:a16="http://schemas.microsoft.com/office/drawing/2014/main" id="{393EA393-3C28-4818-9872-136C67BADD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044513" y="781529"/>
                          <a:ext cx="374336" cy="374693"/>
                        </a:xfrm>
                        <a:custGeom>
                          <a:avLst/>
                          <a:gdLst>
                            <a:gd name="connsiteX0" fmla="*/ 143454 w 374336"/>
                            <a:gd name="connsiteY0" fmla="*/ 294402 h 374693"/>
                            <a:gd name="connsiteX1" fmla="*/ 142027 w 374336"/>
                            <a:gd name="connsiteY1" fmla="*/ 294045 h 374693"/>
                            <a:gd name="connsiteX2" fmla="*/ 79935 w 374336"/>
                            <a:gd name="connsiteY2" fmla="*/ 230883 h 374693"/>
                            <a:gd name="connsiteX3" fmla="*/ 0 w 374336"/>
                            <a:gd name="connsiteY3" fmla="*/ 0 h 374693"/>
                            <a:gd name="connsiteX4" fmla="*/ 0 w 374336"/>
                            <a:gd name="connsiteY4" fmla="*/ 374693 h 374693"/>
                            <a:gd name="connsiteX5" fmla="*/ 374336 w 374336"/>
                            <a:gd name="connsiteY5" fmla="*/ 374693 h 374693"/>
                            <a:gd name="connsiteX6" fmla="*/ 143454 w 374336"/>
                            <a:gd name="connsiteY6" fmla="*/ 294402 h 37469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74336" h="374693">
                              <a:moveTo>
                                <a:pt x="143454" y="294402"/>
                              </a:moveTo>
                              <a:cubicBezTo>
                                <a:pt x="143097" y="294402"/>
                                <a:pt x="142383" y="294045"/>
                                <a:pt x="142027" y="294045"/>
                              </a:cubicBezTo>
                              <a:cubicBezTo>
                                <a:pt x="113835" y="282269"/>
                                <a:pt x="91354" y="259431"/>
                                <a:pt x="79935" y="230883"/>
                              </a:cubicBezTo>
                              <a:cubicBezTo>
                                <a:pt x="29975" y="167363"/>
                                <a:pt x="0" y="87072"/>
                                <a:pt x="0" y="0"/>
                              </a:cubicBezTo>
                              <a:lnTo>
                                <a:pt x="0" y="374693"/>
                              </a:lnTo>
                              <a:lnTo>
                                <a:pt x="374336" y="374693"/>
                              </a:lnTo>
                              <a:cubicBezTo>
                                <a:pt x="287265" y="374337"/>
                                <a:pt x="207330" y="344361"/>
                                <a:pt x="143454" y="29440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AB13D5">
                            <a:alpha val="50000"/>
                          </a:srgbClr>
                        </a:solidFill>
                        <a:ln w="356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" name="Freeform: Shape 26">
                          <a:extLst>
                            <a:ext uri="{FF2B5EF4-FFF2-40B4-BE49-F238E27FC236}">
                              <a16:creationId xmlns:a16="http://schemas.microsoft.com/office/drawing/2014/main" id="{CBEBEA09-A2C0-406C-8A4E-86C56BF2D5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967077" y="703379"/>
                          <a:ext cx="264783" cy="529923"/>
                        </a:xfrm>
                        <a:custGeom>
                          <a:avLst/>
                          <a:gdLst>
                            <a:gd name="connsiteX0" fmla="*/ 148807 w 264783"/>
                            <a:gd name="connsiteY0" fmla="*/ 265140 h 529923"/>
                            <a:gd name="connsiteX1" fmla="*/ 157371 w 264783"/>
                            <a:gd name="connsiteY1" fmla="*/ 221248 h 529923"/>
                            <a:gd name="connsiteX2" fmla="*/ 157728 w 264783"/>
                            <a:gd name="connsiteY2" fmla="*/ 220177 h 529923"/>
                            <a:gd name="connsiteX3" fmla="*/ 264783 w 264783"/>
                            <a:gd name="connsiteY3" fmla="*/ 0 h 529923"/>
                            <a:gd name="connsiteX4" fmla="*/ 0 w 264783"/>
                            <a:gd name="connsiteY4" fmla="*/ 265140 h 529923"/>
                            <a:gd name="connsiteX5" fmla="*/ 264783 w 264783"/>
                            <a:gd name="connsiteY5" fmla="*/ 529924 h 529923"/>
                            <a:gd name="connsiteX6" fmla="*/ 157728 w 264783"/>
                            <a:gd name="connsiteY6" fmla="*/ 309747 h 529923"/>
                            <a:gd name="connsiteX7" fmla="*/ 157371 w 264783"/>
                            <a:gd name="connsiteY7" fmla="*/ 308676 h 529923"/>
                            <a:gd name="connsiteX8" fmla="*/ 148807 w 264783"/>
                            <a:gd name="connsiteY8" fmla="*/ 265140 h 5299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64783" h="529923">
                              <a:moveTo>
                                <a:pt x="148807" y="265140"/>
                              </a:moveTo>
                              <a:cubicBezTo>
                                <a:pt x="148807" y="249796"/>
                                <a:pt x="152018" y="234808"/>
                                <a:pt x="157371" y="221248"/>
                              </a:cubicBezTo>
                              <a:cubicBezTo>
                                <a:pt x="157371" y="220891"/>
                                <a:pt x="157728" y="220534"/>
                                <a:pt x="157728" y="220177"/>
                              </a:cubicBezTo>
                              <a:cubicBezTo>
                                <a:pt x="167363" y="139886"/>
                                <a:pt x="203048" y="61735"/>
                                <a:pt x="264783" y="0"/>
                              </a:cubicBezTo>
                              <a:lnTo>
                                <a:pt x="0" y="265140"/>
                              </a:lnTo>
                              <a:lnTo>
                                <a:pt x="264783" y="529924"/>
                              </a:lnTo>
                              <a:cubicBezTo>
                                <a:pt x="203048" y="468188"/>
                                <a:pt x="167363" y="390395"/>
                                <a:pt x="157728" y="309747"/>
                              </a:cubicBezTo>
                              <a:cubicBezTo>
                                <a:pt x="157728" y="309390"/>
                                <a:pt x="157371" y="309033"/>
                                <a:pt x="157371" y="308676"/>
                              </a:cubicBezTo>
                              <a:cubicBezTo>
                                <a:pt x="152018" y="295473"/>
                                <a:pt x="148807" y="280485"/>
                                <a:pt x="148807" y="26514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AB13D5">
                            <a:alpha val="50000"/>
                          </a:srgbClr>
                        </a:solidFill>
                        <a:ln w="356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966982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pipeH1">
            <a:extLst>
              <a:ext uri="{FF2B5EF4-FFF2-40B4-BE49-F238E27FC236}">
                <a16:creationId xmlns:a16="http://schemas.microsoft.com/office/drawing/2014/main" id="{4E1B9C92-DCE9-4DC1-BDE3-7E12466F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7AB375-8758-436A-B187-CF40786A8E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7375" y="1992313"/>
            <a:ext cx="4815135" cy="402259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C998C-15DE-4F89-B93E-AD9A646B7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797" y="1992312"/>
            <a:ext cx="5921828" cy="402259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6DA68-9E7A-4D61-A3DE-EFC2ED7D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5751EF23-05DF-44B2-8739-2038322304FB}" type="datetime1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08F68-0385-4E3F-8322-CC1F4FB1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CBBA3-A4EE-4A1F-A286-F59542BD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444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E1B9C92-DCE9-4DC1-BDE3-7E12466F1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793063"/>
            <a:ext cx="5058051" cy="1271874"/>
          </a:xfrm>
        </p:spPr>
        <p:txBody>
          <a:bodyPr anchor="ctr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354071-839F-4AEA-8322-AD05E3FBD6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294606"/>
            <a:ext cx="549964" cy="4268787"/>
          </a:xfrm>
          <a:custGeom>
            <a:avLst/>
            <a:gdLst>
              <a:gd name="connsiteX0" fmla="*/ 0 w 4402068"/>
              <a:gd name="connsiteY0" fmla="*/ 0 h 4268787"/>
              <a:gd name="connsiteX1" fmla="*/ 4402068 w 4402068"/>
              <a:gd name="connsiteY1" fmla="*/ 0 h 4268787"/>
              <a:gd name="connsiteX2" fmla="*/ 4402068 w 4402068"/>
              <a:gd name="connsiteY2" fmla="*/ 4268787 h 4268787"/>
              <a:gd name="connsiteX3" fmla="*/ 0 w 4402068"/>
              <a:gd name="connsiteY3" fmla="*/ 4268787 h 426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2068" h="4268787">
                <a:moveTo>
                  <a:pt x="0" y="0"/>
                </a:moveTo>
                <a:lnTo>
                  <a:pt x="4402068" y="0"/>
                </a:lnTo>
                <a:lnTo>
                  <a:pt x="4402068" y="4268787"/>
                </a:lnTo>
                <a:lnTo>
                  <a:pt x="0" y="426878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(#)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1F6E05-0996-43F6-AC81-A2C4A71AC7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6538" y="1294606"/>
            <a:ext cx="4482687" cy="4268787"/>
          </a:xfrm>
          <a:custGeom>
            <a:avLst/>
            <a:gdLst>
              <a:gd name="connsiteX0" fmla="*/ 0 w 4402068"/>
              <a:gd name="connsiteY0" fmla="*/ 0 h 4268787"/>
              <a:gd name="connsiteX1" fmla="*/ 4402068 w 4402068"/>
              <a:gd name="connsiteY1" fmla="*/ 0 h 4268787"/>
              <a:gd name="connsiteX2" fmla="*/ 4402068 w 4402068"/>
              <a:gd name="connsiteY2" fmla="*/ 4268787 h 4268787"/>
              <a:gd name="connsiteX3" fmla="*/ 0 w 4402068"/>
              <a:gd name="connsiteY3" fmla="*/ 4268787 h 426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2068" h="4268787">
                <a:moveTo>
                  <a:pt x="0" y="0"/>
                </a:moveTo>
                <a:lnTo>
                  <a:pt x="4402068" y="0"/>
                </a:lnTo>
                <a:lnTo>
                  <a:pt x="4402068" y="4268787"/>
                </a:lnTo>
                <a:lnTo>
                  <a:pt x="0" y="426878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6DA68-9E7A-4D61-A3DE-EFC2ED7D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D48A-109E-4D76-AD20-FEE064A9AB25}" type="datetime1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08F68-0385-4E3F-8322-CC1F4FB1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CBBA3-A4EE-4A1F-A286-F59542BD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46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CB4B-F5A2-423D-8B46-5A7DCFF18C6B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77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s slide: 6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2FA0784-3EF4-4D61-8554-0F253EF54915}"/>
              </a:ext>
            </a:extLst>
          </p:cNvPr>
          <p:cNvGrpSpPr/>
          <p:nvPr userDrawn="1"/>
        </p:nvGrpSpPr>
        <p:grpSpPr>
          <a:xfrm>
            <a:off x="4012079" y="1888520"/>
            <a:ext cx="3985748" cy="3025936"/>
            <a:chOff x="4012079" y="1888520"/>
            <a:chExt cx="3985748" cy="30259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87C423-94E2-4CF2-BA8B-C91E504E43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52436" y="1888520"/>
              <a:ext cx="2990746" cy="3025936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81636CC-50E7-414E-8E5E-752A2AC3ACE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675343" y="1992313"/>
              <a:ext cx="2806618" cy="2882065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BBAAAD1-52A7-4363-9C2A-145BF11327C1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 flipH="1">
              <a:off x="4012079" y="3426519"/>
              <a:ext cx="3985748" cy="248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2F1DFD05-A5B4-454E-B18E-25CD450D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783" y="1888520"/>
            <a:ext cx="3086100" cy="3086100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80000" tIns="180000" rIns="180000" bIns="180000" anchor="ctr">
            <a:no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192C23B4-769A-4C7F-9DD5-EA515C69FF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0243" y="976967"/>
            <a:ext cx="2994025" cy="447318"/>
          </a:xfrm>
        </p:spPr>
        <p:txBody>
          <a:bodyPr/>
          <a:lstStyle>
            <a:lvl1pPr marL="0" indent="0" algn="r">
              <a:buNone/>
              <a:defRPr sz="1800" b="1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1076F28-505E-44FB-A850-8ECF7AACCF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0243" y="1424285"/>
            <a:ext cx="2994025" cy="719496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endParaRPr lang="en-GB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E24B32D-40F2-420A-915D-B5B6CB96DA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773" y="1380807"/>
            <a:ext cx="717550" cy="717550"/>
          </a:xfrm>
          <a:custGeom>
            <a:avLst/>
            <a:gdLst>
              <a:gd name="connsiteX0" fmla="*/ 358775 w 717550"/>
              <a:gd name="connsiteY0" fmla="*/ 0 h 717550"/>
              <a:gd name="connsiteX1" fmla="*/ 717550 w 717550"/>
              <a:gd name="connsiteY1" fmla="*/ 358775 h 717550"/>
              <a:gd name="connsiteX2" fmla="*/ 358775 w 717550"/>
              <a:gd name="connsiteY2" fmla="*/ 717550 h 717550"/>
              <a:gd name="connsiteX3" fmla="*/ 0 w 717550"/>
              <a:gd name="connsiteY3" fmla="*/ 358775 h 717550"/>
              <a:gd name="connsiteX4" fmla="*/ 358775 w 717550"/>
              <a:gd name="connsiteY4" fmla="*/ 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50" h="717550">
                <a:moveTo>
                  <a:pt x="358775" y="0"/>
                </a:moveTo>
                <a:cubicBezTo>
                  <a:pt x="556921" y="0"/>
                  <a:pt x="717550" y="160629"/>
                  <a:pt x="717550" y="358775"/>
                </a:cubicBezTo>
                <a:cubicBezTo>
                  <a:pt x="717550" y="556921"/>
                  <a:pt x="556921" y="717550"/>
                  <a:pt x="358775" y="717550"/>
                </a:cubicBezTo>
                <a:cubicBezTo>
                  <a:pt x="160629" y="717550"/>
                  <a:pt x="0" y="556921"/>
                  <a:pt x="0" y="358775"/>
                </a:cubicBezTo>
                <a:cubicBezTo>
                  <a:pt x="0" y="160629"/>
                  <a:pt x="160629" y="0"/>
                  <a:pt x="358775" y="0"/>
                </a:cubicBezTo>
                <a:close/>
              </a:path>
            </a:pathLst>
          </a:custGeom>
          <a:gradFill>
            <a:gsLst>
              <a:gs pos="1000">
                <a:schemeClr val="accent1"/>
              </a:gs>
              <a:gs pos="99000">
                <a:schemeClr val="accent2"/>
              </a:gs>
            </a:gsLst>
            <a:lin ang="108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455E4CB5-B28D-4883-9BB9-2774C23A997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7375" y="2981682"/>
            <a:ext cx="2721322" cy="447318"/>
          </a:xfrm>
        </p:spPr>
        <p:txBody>
          <a:bodyPr/>
          <a:lstStyle>
            <a:lvl1pPr marL="0" indent="0" algn="r">
              <a:buNone/>
              <a:defRPr sz="1800" b="1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0F57E609-E932-428A-A41A-EA207B96DA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7375" y="3429000"/>
            <a:ext cx="2721322" cy="719496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8E90722-DFA3-4A9F-BDED-597B76348D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9024" y="3067744"/>
            <a:ext cx="717550" cy="717550"/>
          </a:xfrm>
          <a:custGeom>
            <a:avLst/>
            <a:gdLst>
              <a:gd name="connsiteX0" fmla="*/ 358775 w 717550"/>
              <a:gd name="connsiteY0" fmla="*/ 0 h 717550"/>
              <a:gd name="connsiteX1" fmla="*/ 717550 w 717550"/>
              <a:gd name="connsiteY1" fmla="*/ 358775 h 717550"/>
              <a:gd name="connsiteX2" fmla="*/ 358775 w 717550"/>
              <a:gd name="connsiteY2" fmla="*/ 717550 h 717550"/>
              <a:gd name="connsiteX3" fmla="*/ 0 w 717550"/>
              <a:gd name="connsiteY3" fmla="*/ 358775 h 717550"/>
              <a:gd name="connsiteX4" fmla="*/ 358775 w 717550"/>
              <a:gd name="connsiteY4" fmla="*/ 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50" h="717550">
                <a:moveTo>
                  <a:pt x="358775" y="0"/>
                </a:moveTo>
                <a:cubicBezTo>
                  <a:pt x="556921" y="0"/>
                  <a:pt x="717550" y="160629"/>
                  <a:pt x="717550" y="358775"/>
                </a:cubicBezTo>
                <a:cubicBezTo>
                  <a:pt x="717550" y="556921"/>
                  <a:pt x="556921" y="717550"/>
                  <a:pt x="358775" y="717550"/>
                </a:cubicBezTo>
                <a:cubicBezTo>
                  <a:pt x="160629" y="717550"/>
                  <a:pt x="0" y="556921"/>
                  <a:pt x="0" y="358775"/>
                </a:cubicBezTo>
                <a:cubicBezTo>
                  <a:pt x="0" y="160629"/>
                  <a:pt x="160629" y="0"/>
                  <a:pt x="358775" y="0"/>
                </a:cubicBezTo>
                <a:close/>
              </a:path>
            </a:pathLst>
          </a:custGeom>
          <a:gradFill>
            <a:gsLst>
              <a:gs pos="1000">
                <a:schemeClr val="accent1"/>
              </a:gs>
              <a:gs pos="99000">
                <a:schemeClr val="accent2"/>
              </a:gs>
            </a:gsLst>
            <a:lin ang="108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B12EC8B3-2059-4F8B-8B38-5D7E5FF0EC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6132" y="4650719"/>
            <a:ext cx="2994025" cy="447318"/>
          </a:xfrm>
        </p:spPr>
        <p:txBody>
          <a:bodyPr/>
          <a:lstStyle>
            <a:lvl1pPr marL="0" indent="0" algn="r">
              <a:buNone/>
              <a:defRPr sz="1800" b="1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C8150DC-9A57-49D8-A01E-1D286AD05B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6132" y="5098037"/>
            <a:ext cx="2994025" cy="719496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0B91A36-1118-4390-9595-F83DBAE809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6773" y="4764782"/>
            <a:ext cx="717550" cy="717550"/>
          </a:xfrm>
          <a:custGeom>
            <a:avLst/>
            <a:gdLst>
              <a:gd name="connsiteX0" fmla="*/ 358775 w 717550"/>
              <a:gd name="connsiteY0" fmla="*/ 0 h 717550"/>
              <a:gd name="connsiteX1" fmla="*/ 717550 w 717550"/>
              <a:gd name="connsiteY1" fmla="*/ 358775 h 717550"/>
              <a:gd name="connsiteX2" fmla="*/ 358775 w 717550"/>
              <a:gd name="connsiteY2" fmla="*/ 717550 h 717550"/>
              <a:gd name="connsiteX3" fmla="*/ 0 w 717550"/>
              <a:gd name="connsiteY3" fmla="*/ 358775 h 717550"/>
              <a:gd name="connsiteX4" fmla="*/ 358775 w 717550"/>
              <a:gd name="connsiteY4" fmla="*/ 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50" h="717550">
                <a:moveTo>
                  <a:pt x="358775" y="0"/>
                </a:moveTo>
                <a:cubicBezTo>
                  <a:pt x="556921" y="0"/>
                  <a:pt x="717550" y="160629"/>
                  <a:pt x="717550" y="358775"/>
                </a:cubicBezTo>
                <a:cubicBezTo>
                  <a:pt x="717550" y="556921"/>
                  <a:pt x="556921" y="717550"/>
                  <a:pt x="358775" y="717550"/>
                </a:cubicBezTo>
                <a:cubicBezTo>
                  <a:pt x="160629" y="717550"/>
                  <a:pt x="0" y="556921"/>
                  <a:pt x="0" y="358775"/>
                </a:cubicBezTo>
                <a:cubicBezTo>
                  <a:pt x="0" y="160629"/>
                  <a:pt x="160629" y="0"/>
                  <a:pt x="358775" y="0"/>
                </a:cubicBezTo>
                <a:close/>
              </a:path>
            </a:pathLst>
          </a:custGeom>
          <a:gradFill>
            <a:gsLst>
              <a:gs pos="1000">
                <a:schemeClr val="accent1"/>
              </a:gs>
              <a:gs pos="99000">
                <a:schemeClr val="accent2"/>
              </a:gs>
            </a:gsLst>
            <a:lin ang="108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9EE38677-3FA6-4AB0-B9E6-8967AAD6B94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59775" y="976967"/>
            <a:ext cx="2994025" cy="447318"/>
          </a:xfrm>
        </p:spPr>
        <p:txBody>
          <a:bodyPr/>
          <a:lstStyle>
            <a:lvl1pPr marL="0" indent="0" algn="l">
              <a:buNone/>
              <a:defRPr sz="1800" b="1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49" name="Text Placeholder 38">
            <a:extLst>
              <a:ext uri="{FF2B5EF4-FFF2-40B4-BE49-F238E27FC236}">
                <a16:creationId xmlns:a16="http://schemas.microsoft.com/office/drawing/2014/main" id="{AF01C09E-557A-40EB-93D8-CC329374AB9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59775" y="1424285"/>
            <a:ext cx="2994025" cy="719496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pPr lvl="0"/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91104523-BA16-4AF2-A0C7-64C40FE3A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85343" y="1380807"/>
            <a:ext cx="717550" cy="717550"/>
          </a:xfrm>
          <a:custGeom>
            <a:avLst/>
            <a:gdLst>
              <a:gd name="connsiteX0" fmla="*/ 358775 w 717550"/>
              <a:gd name="connsiteY0" fmla="*/ 0 h 717550"/>
              <a:gd name="connsiteX1" fmla="*/ 717550 w 717550"/>
              <a:gd name="connsiteY1" fmla="*/ 358775 h 717550"/>
              <a:gd name="connsiteX2" fmla="*/ 358775 w 717550"/>
              <a:gd name="connsiteY2" fmla="*/ 717550 h 717550"/>
              <a:gd name="connsiteX3" fmla="*/ 0 w 717550"/>
              <a:gd name="connsiteY3" fmla="*/ 358775 h 717550"/>
              <a:gd name="connsiteX4" fmla="*/ 358775 w 717550"/>
              <a:gd name="connsiteY4" fmla="*/ 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50" h="717550">
                <a:moveTo>
                  <a:pt x="358775" y="0"/>
                </a:moveTo>
                <a:cubicBezTo>
                  <a:pt x="556921" y="0"/>
                  <a:pt x="717550" y="160629"/>
                  <a:pt x="717550" y="358775"/>
                </a:cubicBezTo>
                <a:cubicBezTo>
                  <a:pt x="717550" y="556921"/>
                  <a:pt x="556921" y="717550"/>
                  <a:pt x="358775" y="717550"/>
                </a:cubicBezTo>
                <a:cubicBezTo>
                  <a:pt x="160629" y="717550"/>
                  <a:pt x="0" y="556921"/>
                  <a:pt x="0" y="358775"/>
                </a:cubicBezTo>
                <a:cubicBezTo>
                  <a:pt x="0" y="160629"/>
                  <a:pt x="160629" y="0"/>
                  <a:pt x="358775" y="0"/>
                </a:cubicBezTo>
                <a:close/>
              </a:path>
            </a:pathLst>
          </a:custGeom>
          <a:gradFill>
            <a:gsLst>
              <a:gs pos="1000">
                <a:schemeClr val="accent1"/>
              </a:gs>
              <a:gs pos="99000">
                <a:schemeClr val="accent2"/>
              </a:gs>
            </a:gsLst>
            <a:lin ang="108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CC4D0449-8FAD-430E-9BB6-09BE9D31FB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89184" y="2981682"/>
            <a:ext cx="2690042" cy="447318"/>
          </a:xfrm>
        </p:spPr>
        <p:txBody>
          <a:bodyPr/>
          <a:lstStyle>
            <a:lvl1pPr marL="0" indent="0" algn="l">
              <a:buNone/>
              <a:defRPr sz="1800" b="1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47" name="Text Placeholder 38">
            <a:extLst>
              <a:ext uri="{FF2B5EF4-FFF2-40B4-BE49-F238E27FC236}">
                <a16:creationId xmlns:a16="http://schemas.microsoft.com/office/drawing/2014/main" id="{0CDA0A87-94DF-45D8-88E5-17904CE516A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89184" y="3429000"/>
            <a:ext cx="2690042" cy="719496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pPr lvl="0"/>
            <a:endParaRPr lang="en-GB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391785E-4905-4E24-B898-F067947F7B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97827" y="3067744"/>
            <a:ext cx="717550" cy="717550"/>
          </a:xfrm>
          <a:custGeom>
            <a:avLst/>
            <a:gdLst>
              <a:gd name="connsiteX0" fmla="*/ 358775 w 717550"/>
              <a:gd name="connsiteY0" fmla="*/ 0 h 717550"/>
              <a:gd name="connsiteX1" fmla="*/ 717550 w 717550"/>
              <a:gd name="connsiteY1" fmla="*/ 358775 h 717550"/>
              <a:gd name="connsiteX2" fmla="*/ 358775 w 717550"/>
              <a:gd name="connsiteY2" fmla="*/ 717550 h 717550"/>
              <a:gd name="connsiteX3" fmla="*/ 0 w 717550"/>
              <a:gd name="connsiteY3" fmla="*/ 358775 h 717550"/>
              <a:gd name="connsiteX4" fmla="*/ 358775 w 717550"/>
              <a:gd name="connsiteY4" fmla="*/ 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50" h="717550">
                <a:moveTo>
                  <a:pt x="358775" y="0"/>
                </a:moveTo>
                <a:cubicBezTo>
                  <a:pt x="556921" y="0"/>
                  <a:pt x="717550" y="160629"/>
                  <a:pt x="717550" y="358775"/>
                </a:cubicBezTo>
                <a:cubicBezTo>
                  <a:pt x="717550" y="556921"/>
                  <a:pt x="556921" y="717550"/>
                  <a:pt x="358775" y="717550"/>
                </a:cubicBezTo>
                <a:cubicBezTo>
                  <a:pt x="160629" y="717550"/>
                  <a:pt x="0" y="556921"/>
                  <a:pt x="0" y="358775"/>
                </a:cubicBezTo>
                <a:cubicBezTo>
                  <a:pt x="0" y="160629"/>
                  <a:pt x="160629" y="0"/>
                  <a:pt x="358775" y="0"/>
                </a:cubicBezTo>
                <a:close/>
              </a:path>
            </a:pathLst>
          </a:custGeom>
          <a:gradFill>
            <a:gsLst>
              <a:gs pos="1000">
                <a:schemeClr val="accent1"/>
              </a:gs>
              <a:gs pos="99000">
                <a:schemeClr val="accent2"/>
              </a:gs>
            </a:gsLst>
            <a:lin ang="108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9AF9AC95-C6B9-46AB-8ECE-6DA59D62AA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59775" y="4650719"/>
            <a:ext cx="2994025" cy="447318"/>
          </a:xfrm>
        </p:spPr>
        <p:txBody>
          <a:bodyPr/>
          <a:lstStyle>
            <a:lvl1pPr marL="0" indent="0" algn="l">
              <a:buNone/>
              <a:defRPr sz="1800" b="1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5F0C30D2-8922-4FFF-938F-4338B40669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59775" y="5098037"/>
            <a:ext cx="2994025" cy="719496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pPr lvl="0"/>
            <a:endParaRPr lang="en-GB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8CCE357-8B84-4D44-8351-4432FA640E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85343" y="4764782"/>
            <a:ext cx="717550" cy="717550"/>
          </a:xfrm>
          <a:custGeom>
            <a:avLst/>
            <a:gdLst>
              <a:gd name="connsiteX0" fmla="*/ 358775 w 717550"/>
              <a:gd name="connsiteY0" fmla="*/ 0 h 717550"/>
              <a:gd name="connsiteX1" fmla="*/ 717550 w 717550"/>
              <a:gd name="connsiteY1" fmla="*/ 358775 h 717550"/>
              <a:gd name="connsiteX2" fmla="*/ 358775 w 717550"/>
              <a:gd name="connsiteY2" fmla="*/ 717550 h 717550"/>
              <a:gd name="connsiteX3" fmla="*/ 0 w 717550"/>
              <a:gd name="connsiteY3" fmla="*/ 358775 h 717550"/>
              <a:gd name="connsiteX4" fmla="*/ 358775 w 717550"/>
              <a:gd name="connsiteY4" fmla="*/ 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50" h="717550">
                <a:moveTo>
                  <a:pt x="358775" y="0"/>
                </a:moveTo>
                <a:cubicBezTo>
                  <a:pt x="556921" y="0"/>
                  <a:pt x="717550" y="160629"/>
                  <a:pt x="717550" y="358775"/>
                </a:cubicBezTo>
                <a:cubicBezTo>
                  <a:pt x="717550" y="556921"/>
                  <a:pt x="556921" y="717550"/>
                  <a:pt x="358775" y="717550"/>
                </a:cubicBezTo>
                <a:cubicBezTo>
                  <a:pt x="160629" y="717550"/>
                  <a:pt x="0" y="556921"/>
                  <a:pt x="0" y="358775"/>
                </a:cubicBezTo>
                <a:cubicBezTo>
                  <a:pt x="0" y="160629"/>
                  <a:pt x="160629" y="0"/>
                  <a:pt x="358775" y="0"/>
                </a:cubicBezTo>
                <a:close/>
              </a:path>
            </a:pathLst>
          </a:custGeom>
          <a:gradFill>
            <a:gsLst>
              <a:gs pos="1000">
                <a:schemeClr val="accent1"/>
              </a:gs>
              <a:gs pos="99000">
                <a:schemeClr val="accent2"/>
              </a:gs>
            </a:gsLst>
            <a:lin ang="108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AC906-8BA8-4862-9581-9484A518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66C7-6393-4420-A381-D31251FA78DB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31B58-CD6D-4095-85D4-6359131C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47A93-1537-457E-A6A2-0A77CD02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632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D926C8C-45B5-41AA-B315-7ACA347E36D7}"/>
              </a:ext>
            </a:extLst>
          </p:cNvPr>
          <p:cNvSpPr/>
          <p:nvPr userDrawn="1"/>
        </p:nvSpPr>
        <p:spPr>
          <a:xfrm>
            <a:off x="11053490" y="1440179"/>
            <a:ext cx="1153024" cy="2592000"/>
          </a:xfrm>
          <a:custGeom>
            <a:avLst/>
            <a:gdLst>
              <a:gd name="connsiteX0" fmla="*/ 1153024 w 1153024"/>
              <a:gd name="connsiteY0" fmla="*/ 0 h 2574394"/>
              <a:gd name="connsiteX1" fmla="*/ 1153024 w 1153024"/>
              <a:gd name="connsiteY1" fmla="*/ 2574394 h 2574394"/>
              <a:gd name="connsiteX2" fmla="*/ 1034332 w 1153024"/>
              <a:gd name="connsiteY2" fmla="*/ 2556279 h 2574394"/>
              <a:gd name="connsiteX3" fmla="*/ 0 w 1153024"/>
              <a:gd name="connsiteY3" fmla="*/ 1287197 h 2574394"/>
              <a:gd name="connsiteX4" fmla="*/ 1034332 w 1153024"/>
              <a:gd name="connsiteY4" fmla="*/ 18115 h 257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024" h="2574394">
                <a:moveTo>
                  <a:pt x="1153024" y="0"/>
                </a:moveTo>
                <a:lnTo>
                  <a:pt x="1153024" y="2574394"/>
                </a:lnTo>
                <a:lnTo>
                  <a:pt x="1034332" y="2556279"/>
                </a:lnTo>
                <a:cubicBezTo>
                  <a:pt x="444040" y="2435488"/>
                  <a:pt x="0" y="1913198"/>
                  <a:pt x="0" y="1287197"/>
                </a:cubicBezTo>
                <a:cubicBezTo>
                  <a:pt x="0" y="661196"/>
                  <a:pt x="444040" y="138906"/>
                  <a:pt x="1034332" y="18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52A0266-E601-495B-B8C1-09F6F835EA72}"/>
              </a:ext>
            </a:extLst>
          </p:cNvPr>
          <p:cNvSpPr/>
          <p:nvPr userDrawn="1"/>
        </p:nvSpPr>
        <p:spPr>
          <a:xfrm>
            <a:off x="-14514" y="1440179"/>
            <a:ext cx="1153016" cy="2592000"/>
          </a:xfrm>
          <a:custGeom>
            <a:avLst/>
            <a:gdLst>
              <a:gd name="connsiteX0" fmla="*/ 0 w 1153016"/>
              <a:gd name="connsiteY0" fmla="*/ 0 h 2574391"/>
              <a:gd name="connsiteX1" fmla="*/ 118684 w 1153016"/>
              <a:gd name="connsiteY1" fmla="*/ 18113 h 2574391"/>
              <a:gd name="connsiteX2" fmla="*/ 1153016 w 1153016"/>
              <a:gd name="connsiteY2" fmla="*/ 1287195 h 2574391"/>
              <a:gd name="connsiteX3" fmla="*/ 118684 w 1153016"/>
              <a:gd name="connsiteY3" fmla="*/ 2556277 h 2574391"/>
              <a:gd name="connsiteX4" fmla="*/ 0 w 1153016"/>
              <a:gd name="connsiteY4" fmla="*/ 2574391 h 257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016" h="2574391">
                <a:moveTo>
                  <a:pt x="0" y="0"/>
                </a:moveTo>
                <a:lnTo>
                  <a:pt x="118684" y="18113"/>
                </a:lnTo>
                <a:cubicBezTo>
                  <a:pt x="708977" y="138904"/>
                  <a:pt x="1153016" y="661194"/>
                  <a:pt x="1153016" y="1287195"/>
                </a:cubicBezTo>
                <a:cubicBezTo>
                  <a:pt x="1153016" y="1913196"/>
                  <a:pt x="708977" y="2435486"/>
                  <a:pt x="118684" y="2556277"/>
                </a:cubicBezTo>
                <a:lnTo>
                  <a:pt x="0" y="25743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79417DF-28E8-402A-9D4D-079B158441E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700454" y="1440179"/>
            <a:ext cx="2590800" cy="2590800"/>
          </a:xfrm>
          <a:custGeom>
            <a:avLst/>
            <a:gdLst>
              <a:gd name="connsiteX0" fmla="*/ 1295400 w 2590800"/>
              <a:gd name="connsiteY0" fmla="*/ 0 h 2590800"/>
              <a:gd name="connsiteX1" fmla="*/ 2590800 w 2590800"/>
              <a:gd name="connsiteY1" fmla="*/ 1295400 h 2590800"/>
              <a:gd name="connsiteX2" fmla="*/ 1295400 w 2590800"/>
              <a:gd name="connsiteY2" fmla="*/ 2590800 h 2590800"/>
              <a:gd name="connsiteX3" fmla="*/ 0 w 2590800"/>
              <a:gd name="connsiteY3" fmla="*/ 1295400 h 2590800"/>
              <a:gd name="connsiteX4" fmla="*/ 1295400 w 2590800"/>
              <a:gd name="connsiteY4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90800">
                <a:moveTo>
                  <a:pt x="1295400" y="0"/>
                </a:moveTo>
                <a:cubicBezTo>
                  <a:pt x="2010830" y="0"/>
                  <a:pt x="2590800" y="579970"/>
                  <a:pt x="2590800" y="1295400"/>
                </a:cubicBezTo>
                <a:cubicBezTo>
                  <a:pt x="2590800" y="2010830"/>
                  <a:pt x="2010830" y="2590800"/>
                  <a:pt x="1295400" y="2590800"/>
                </a:cubicBezTo>
                <a:cubicBezTo>
                  <a:pt x="579970" y="2590800"/>
                  <a:pt x="0" y="2010830"/>
                  <a:pt x="0" y="1295400"/>
                </a:cubicBezTo>
                <a:cubicBezTo>
                  <a:pt x="0" y="579970"/>
                  <a:pt x="579970" y="0"/>
                  <a:pt x="12954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C2BB37F-22FC-4BFD-8823-6669D4590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7799" y="1440179"/>
            <a:ext cx="2590800" cy="2590800"/>
          </a:xfrm>
          <a:prstGeom prst="ellipse">
            <a:avLst/>
          </a:prstGeom>
          <a:gradFill>
            <a:gsLst>
              <a:gs pos="0">
                <a:schemeClr val="tx2">
                  <a:lumMod val="85000"/>
                  <a:lumOff val="15000"/>
                  <a:alpha val="16000"/>
                </a:schemeClr>
              </a:gs>
              <a:gs pos="100000">
                <a:schemeClr val="tx2">
                  <a:lumMod val="85000"/>
                  <a:lumOff val="15000"/>
                  <a:alpha val="92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##%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1D10929-8CD4-4590-B966-A0CC3E8DA81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800600" y="1440179"/>
            <a:ext cx="2590800" cy="2590800"/>
          </a:xfrm>
          <a:custGeom>
            <a:avLst/>
            <a:gdLst>
              <a:gd name="connsiteX0" fmla="*/ 1295400 w 2590800"/>
              <a:gd name="connsiteY0" fmla="*/ 0 h 2590800"/>
              <a:gd name="connsiteX1" fmla="*/ 2590800 w 2590800"/>
              <a:gd name="connsiteY1" fmla="*/ 1295400 h 2590800"/>
              <a:gd name="connsiteX2" fmla="*/ 1295400 w 2590800"/>
              <a:gd name="connsiteY2" fmla="*/ 2590800 h 2590800"/>
              <a:gd name="connsiteX3" fmla="*/ 0 w 2590800"/>
              <a:gd name="connsiteY3" fmla="*/ 1295400 h 2590800"/>
              <a:gd name="connsiteX4" fmla="*/ 1295400 w 2590800"/>
              <a:gd name="connsiteY4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90800">
                <a:moveTo>
                  <a:pt x="1295400" y="0"/>
                </a:moveTo>
                <a:cubicBezTo>
                  <a:pt x="2010830" y="0"/>
                  <a:pt x="2590800" y="579970"/>
                  <a:pt x="2590800" y="1295400"/>
                </a:cubicBezTo>
                <a:cubicBezTo>
                  <a:pt x="2590800" y="2010830"/>
                  <a:pt x="2010830" y="2590800"/>
                  <a:pt x="1295400" y="2590800"/>
                </a:cubicBezTo>
                <a:cubicBezTo>
                  <a:pt x="579970" y="2590800"/>
                  <a:pt x="0" y="2010830"/>
                  <a:pt x="0" y="1295400"/>
                </a:cubicBezTo>
                <a:cubicBezTo>
                  <a:pt x="0" y="579970"/>
                  <a:pt x="579970" y="0"/>
                  <a:pt x="12954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F12B1C2-A751-4CD5-BE2B-E9E57C66D4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9789" y="1440179"/>
            <a:ext cx="2590800" cy="2590800"/>
          </a:xfrm>
          <a:prstGeom prst="ellipse">
            <a:avLst/>
          </a:prstGeom>
          <a:gradFill>
            <a:gsLst>
              <a:gs pos="0">
                <a:schemeClr val="tx2">
                  <a:lumMod val="85000"/>
                  <a:lumOff val="15000"/>
                  <a:alpha val="16000"/>
                </a:schemeClr>
              </a:gs>
              <a:gs pos="100000">
                <a:schemeClr val="tx2">
                  <a:lumMod val="85000"/>
                  <a:lumOff val="15000"/>
                  <a:alpha val="92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##%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23025E9-0DF0-4A0D-9608-40C683B0014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99124" y="1440179"/>
            <a:ext cx="2590800" cy="2590800"/>
          </a:xfrm>
          <a:custGeom>
            <a:avLst/>
            <a:gdLst>
              <a:gd name="connsiteX0" fmla="*/ 1295400 w 2590800"/>
              <a:gd name="connsiteY0" fmla="*/ 0 h 2590800"/>
              <a:gd name="connsiteX1" fmla="*/ 2590800 w 2590800"/>
              <a:gd name="connsiteY1" fmla="*/ 1295400 h 2590800"/>
              <a:gd name="connsiteX2" fmla="*/ 1295400 w 2590800"/>
              <a:gd name="connsiteY2" fmla="*/ 2590800 h 2590800"/>
              <a:gd name="connsiteX3" fmla="*/ 0 w 2590800"/>
              <a:gd name="connsiteY3" fmla="*/ 1295400 h 2590800"/>
              <a:gd name="connsiteX4" fmla="*/ 1295400 w 2590800"/>
              <a:gd name="connsiteY4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90800">
                <a:moveTo>
                  <a:pt x="1295400" y="0"/>
                </a:moveTo>
                <a:cubicBezTo>
                  <a:pt x="2010830" y="0"/>
                  <a:pt x="2590800" y="579970"/>
                  <a:pt x="2590800" y="1295400"/>
                </a:cubicBezTo>
                <a:cubicBezTo>
                  <a:pt x="2590800" y="2010830"/>
                  <a:pt x="2010830" y="2590800"/>
                  <a:pt x="1295400" y="2590800"/>
                </a:cubicBezTo>
                <a:cubicBezTo>
                  <a:pt x="579970" y="2590800"/>
                  <a:pt x="0" y="2010830"/>
                  <a:pt x="0" y="1295400"/>
                </a:cubicBezTo>
                <a:cubicBezTo>
                  <a:pt x="0" y="579970"/>
                  <a:pt x="579970" y="0"/>
                  <a:pt x="12954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83927BA-07A0-4803-A7C5-BAE4CB0F5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99124" y="1440179"/>
            <a:ext cx="2590800" cy="2590800"/>
          </a:xfrm>
          <a:prstGeom prst="ellipse">
            <a:avLst/>
          </a:prstGeom>
          <a:gradFill>
            <a:gsLst>
              <a:gs pos="0">
                <a:schemeClr val="tx2">
                  <a:lumMod val="85000"/>
                  <a:lumOff val="15000"/>
                  <a:alpha val="16000"/>
                </a:schemeClr>
              </a:gs>
              <a:gs pos="100000">
                <a:schemeClr val="tx2">
                  <a:lumMod val="85000"/>
                  <a:lumOff val="15000"/>
                  <a:alpha val="92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##%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F919E7F-4A43-4285-8ED3-F4421E22C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2078" y="4288518"/>
            <a:ext cx="2590799" cy="65864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06D46F89-DAFA-499A-9F1E-1BF25215D8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02078" y="4993112"/>
            <a:ext cx="2590799" cy="106937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>
                <a:latin typeface="+mn-lt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EFF874CF-AEAE-409B-8757-3B4B0F9C54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3343" y="4288518"/>
            <a:ext cx="2590799" cy="65864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25ABFEAE-D229-4040-B93A-0FFAB6D6D7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343" y="4993112"/>
            <a:ext cx="2590799" cy="106937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>
                <a:latin typeface="+mn-lt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80CC93E4-03B4-4FA2-AFA9-7CA1B221D3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99124" y="4288518"/>
            <a:ext cx="2590799" cy="65864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7202A193-9B5B-4EE1-8661-B52B04FD42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99124" y="4993112"/>
            <a:ext cx="2590799" cy="106937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>
                <a:latin typeface="+mn-lt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8973E-B9F0-4A64-8E12-53C1AC58BBD2}"/>
              </a:ext>
            </a:extLst>
          </p:cNvPr>
          <p:cNvSpPr txBox="1"/>
          <p:nvPr userDrawn="1"/>
        </p:nvSpPr>
        <p:spPr>
          <a:xfrm>
            <a:off x="1738554" y="-794055"/>
            <a:ext cx="5105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>
                <a:solidFill>
                  <a:schemeClr val="tx1"/>
                </a:solidFill>
                <a:latin typeface="+mj-lt"/>
              </a:rPr>
              <a:t>The image boxes is placed under the textboxes. </a:t>
            </a:r>
            <a:br>
              <a:rPr lang="en-GB" sz="1100">
                <a:solidFill>
                  <a:schemeClr val="tx1"/>
                </a:solidFill>
                <a:latin typeface="+mj-lt"/>
              </a:rPr>
            </a:br>
            <a:r>
              <a:rPr lang="en-GB" sz="1100">
                <a:solidFill>
                  <a:schemeClr val="tx1"/>
                </a:solidFill>
                <a:latin typeface="+mj-lt"/>
              </a:rPr>
              <a:t>Move the textboxes to insert the images then press reset.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12924C-B3C8-4FF4-9B34-1D0D5F2591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69147"/>
            <a:ext cx="1663701" cy="9357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7460D-5F59-4848-BA50-490054C580B1}"/>
              </a:ext>
            </a:extLst>
          </p:cNvPr>
          <p:cNvSpPr/>
          <p:nvPr userDrawn="1"/>
        </p:nvSpPr>
        <p:spPr>
          <a:xfrm>
            <a:off x="854076" y="-794055"/>
            <a:ext cx="762000" cy="25430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398DB-5F20-4CF8-A365-FD9149D8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0704-EA49-4045-ACED-EA641F6F2CC5}" type="datetime1">
              <a:rPr lang="en-GB" smtClean="0"/>
              <a:t>20/03/2024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41A40-8C0E-4F8D-BB0C-B0099C3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D201-542D-4E38-BD6B-00F05C4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53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E9CCA49-2C1E-4760-AE66-9A9B96715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3096" y="1646238"/>
            <a:ext cx="4660424" cy="2171019"/>
          </a:xfrm>
          <a:custGeom>
            <a:avLst/>
            <a:gdLst>
              <a:gd name="connsiteX0" fmla="*/ 0 w 2543175"/>
              <a:gd name="connsiteY0" fmla="*/ 0 h 1600200"/>
              <a:gd name="connsiteX1" fmla="*/ 2543175 w 2543175"/>
              <a:gd name="connsiteY1" fmla="*/ 0 h 1600200"/>
              <a:gd name="connsiteX2" fmla="*/ 2543175 w 2543175"/>
              <a:gd name="connsiteY2" fmla="*/ 1600200 h 1600200"/>
              <a:gd name="connsiteX3" fmla="*/ 0 w 2543175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1600200">
                <a:moveTo>
                  <a:pt x="0" y="0"/>
                </a:moveTo>
                <a:lnTo>
                  <a:pt x="2543175" y="0"/>
                </a:lnTo>
                <a:lnTo>
                  <a:pt x="2543175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174625" indent="-174625" algn="l">
              <a:buFont typeface="Arial" panose="020B0604020202020204" pitchFamily="34" charset="0"/>
              <a:buChar char="•"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Infobox/quote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FFE7DB-3A0D-4624-937D-8694CC45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A829-2D57-4DCD-860C-C9B10BDCA6FA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DE9FD-8580-400C-935B-551349C4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9C8A9-7DBD-41A2-81B5-FF358BB8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2EE176C1-22E6-46FA-858F-EEAF1B9A7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59259" y="827266"/>
            <a:ext cx="3145656" cy="3145656"/>
          </a:xfrm>
          <a:custGeom>
            <a:avLst/>
            <a:gdLst>
              <a:gd name="connsiteX0" fmla="*/ 1771650 w 3543300"/>
              <a:gd name="connsiteY0" fmla="*/ 0 h 3543300"/>
              <a:gd name="connsiteX1" fmla="*/ 3543300 w 3543300"/>
              <a:gd name="connsiteY1" fmla="*/ 1771650 h 3543300"/>
              <a:gd name="connsiteX2" fmla="*/ 1771650 w 3543300"/>
              <a:gd name="connsiteY2" fmla="*/ 3543300 h 3543300"/>
              <a:gd name="connsiteX3" fmla="*/ 0 w 3543300"/>
              <a:gd name="connsiteY3" fmla="*/ 1771650 h 3543300"/>
              <a:gd name="connsiteX4" fmla="*/ 1771650 w 3543300"/>
              <a:gd name="connsiteY4" fmla="*/ 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300" h="3543300">
                <a:moveTo>
                  <a:pt x="1771650" y="0"/>
                </a:moveTo>
                <a:cubicBezTo>
                  <a:pt x="2750105" y="0"/>
                  <a:pt x="3543300" y="793195"/>
                  <a:pt x="3543300" y="1771650"/>
                </a:cubicBezTo>
                <a:cubicBezTo>
                  <a:pt x="3543300" y="2750105"/>
                  <a:pt x="2750105" y="3543300"/>
                  <a:pt x="1771650" y="3543300"/>
                </a:cubicBezTo>
                <a:cubicBezTo>
                  <a:pt x="793195" y="3543300"/>
                  <a:pt x="0" y="2750105"/>
                  <a:pt x="0" y="1771650"/>
                </a:cubicBezTo>
                <a:cubicBezTo>
                  <a:pt x="0" y="793195"/>
                  <a:pt x="793195" y="0"/>
                  <a:pt x="177165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3A2E74F-CDE9-48BE-8AC3-B172F062CCDF}"/>
              </a:ext>
            </a:extLst>
          </p:cNvPr>
          <p:cNvSpPr/>
          <p:nvPr userDrawn="1"/>
        </p:nvSpPr>
        <p:spPr>
          <a:xfrm>
            <a:off x="533132" y="2008586"/>
            <a:ext cx="783015" cy="7830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710E2D4-EC56-48AE-8E42-2DCFF919790D}"/>
              </a:ext>
            </a:extLst>
          </p:cNvPr>
          <p:cNvSpPr/>
          <p:nvPr userDrawn="1"/>
        </p:nvSpPr>
        <p:spPr>
          <a:xfrm rot="10800000">
            <a:off x="0" y="2008586"/>
            <a:ext cx="350698" cy="783015"/>
          </a:xfrm>
          <a:custGeom>
            <a:avLst/>
            <a:gdLst>
              <a:gd name="connsiteX0" fmla="*/ 1153024 w 1153024"/>
              <a:gd name="connsiteY0" fmla="*/ 0 h 2574394"/>
              <a:gd name="connsiteX1" fmla="*/ 1153024 w 1153024"/>
              <a:gd name="connsiteY1" fmla="*/ 2574394 h 2574394"/>
              <a:gd name="connsiteX2" fmla="*/ 1034332 w 1153024"/>
              <a:gd name="connsiteY2" fmla="*/ 2556279 h 2574394"/>
              <a:gd name="connsiteX3" fmla="*/ 0 w 1153024"/>
              <a:gd name="connsiteY3" fmla="*/ 1287197 h 2574394"/>
              <a:gd name="connsiteX4" fmla="*/ 1034332 w 1153024"/>
              <a:gd name="connsiteY4" fmla="*/ 18115 h 257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024" h="2574394">
                <a:moveTo>
                  <a:pt x="1153024" y="0"/>
                </a:moveTo>
                <a:lnTo>
                  <a:pt x="1153024" y="2574394"/>
                </a:lnTo>
                <a:lnTo>
                  <a:pt x="1034332" y="2556279"/>
                </a:lnTo>
                <a:cubicBezTo>
                  <a:pt x="444040" y="2435488"/>
                  <a:pt x="0" y="1913198"/>
                  <a:pt x="0" y="1287197"/>
                </a:cubicBezTo>
                <a:cubicBezTo>
                  <a:pt x="0" y="661196"/>
                  <a:pt x="444040" y="138906"/>
                  <a:pt x="1034332" y="181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9051715-06CF-4F6E-9B89-484C346CAEDE}"/>
              </a:ext>
            </a:extLst>
          </p:cNvPr>
          <p:cNvSpPr/>
          <p:nvPr userDrawn="1"/>
        </p:nvSpPr>
        <p:spPr>
          <a:xfrm>
            <a:off x="1498580" y="2008586"/>
            <a:ext cx="783015" cy="7830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Name">
            <a:extLst>
              <a:ext uri="{FF2B5EF4-FFF2-40B4-BE49-F238E27FC236}">
                <a16:creationId xmlns:a16="http://schemas.microsoft.com/office/drawing/2014/main" id="{76E55C2C-6981-434B-A58F-5919FE841A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612" y="4104120"/>
            <a:ext cx="5396949" cy="432385"/>
          </a:xfrm>
          <a:noFill/>
        </p:spPr>
        <p:txBody>
          <a:bodyPr anchor="ctr"/>
          <a:lstStyle>
            <a:lvl1pPr algn="ctr">
              <a:defRPr sz="36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</a:gradFill>
              </a:defRPr>
            </a:lvl1pPr>
          </a:lstStyle>
          <a:p>
            <a:r>
              <a:rPr lang="en-GB"/>
              <a:t>Name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9CDD5932-6BCE-49C3-B9FD-6F5BD9F12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1595" y="4659112"/>
            <a:ext cx="3636743" cy="251272"/>
          </a:xfrm>
          <a:custGeom>
            <a:avLst/>
            <a:gdLst>
              <a:gd name="connsiteX0" fmla="*/ 0 w 2543175"/>
              <a:gd name="connsiteY0" fmla="*/ 0 h 1600200"/>
              <a:gd name="connsiteX1" fmla="*/ 2543175 w 2543175"/>
              <a:gd name="connsiteY1" fmla="*/ 0 h 1600200"/>
              <a:gd name="connsiteX2" fmla="*/ 2543175 w 2543175"/>
              <a:gd name="connsiteY2" fmla="*/ 1600200 h 1600200"/>
              <a:gd name="connsiteX3" fmla="*/ 0 w 2543175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1600200">
                <a:moveTo>
                  <a:pt x="0" y="0"/>
                </a:moveTo>
                <a:lnTo>
                  <a:pt x="2543175" y="0"/>
                </a:lnTo>
                <a:lnTo>
                  <a:pt x="2543175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7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877E8011-D160-4170-B961-965A8319A9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1595" y="5032991"/>
            <a:ext cx="3636743" cy="759774"/>
          </a:xfrm>
          <a:custGeom>
            <a:avLst/>
            <a:gdLst>
              <a:gd name="connsiteX0" fmla="*/ 0 w 2543175"/>
              <a:gd name="connsiteY0" fmla="*/ 0 h 1600200"/>
              <a:gd name="connsiteX1" fmla="*/ 2543175 w 2543175"/>
              <a:gd name="connsiteY1" fmla="*/ 0 h 1600200"/>
              <a:gd name="connsiteX2" fmla="*/ 2543175 w 2543175"/>
              <a:gd name="connsiteY2" fmla="*/ 1600200 h 1600200"/>
              <a:gd name="connsiteX3" fmla="*/ 0 w 2543175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1600200">
                <a:moveTo>
                  <a:pt x="0" y="0"/>
                </a:moveTo>
                <a:lnTo>
                  <a:pt x="2543175" y="0"/>
                </a:lnTo>
                <a:lnTo>
                  <a:pt x="2543175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333309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- colou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65287"/>
            <a:ext cx="10515600" cy="28971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1419" y="7023100"/>
            <a:ext cx="827806" cy="365125"/>
          </a:xfrm>
        </p:spPr>
        <p:txBody>
          <a:bodyPr/>
          <a:lstStyle/>
          <a:p>
            <a:fld id="{586747E5-2879-420D-91ED-B786E772209F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7023100"/>
            <a:ext cx="451665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7989" y="7023100"/>
            <a:ext cx="294373" cy="365125"/>
          </a:xfrm>
        </p:spPr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019DAF2-5FAC-445F-968C-99CCFBAD2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7077" y="703736"/>
            <a:ext cx="2612148" cy="5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29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398DB-5F20-4CF8-A365-FD9149D8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9A55-0622-4812-AB24-B39134805A58}" type="datetime1">
              <a:rPr lang="en-GB" smtClean="0"/>
              <a:t>20/03/2024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41A40-8C0E-4F8D-BB0C-B0099C3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D201-542D-4E38-BD6B-00F05C4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678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229F05-AA1E-4289-83FF-0EBB5DD2F7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6" y="1992313"/>
            <a:ext cx="2700000" cy="3941762"/>
          </a:xfrm>
        </p:spPr>
        <p:txBody>
          <a:bodyPr/>
          <a:lstStyle>
            <a:lvl1pPr>
              <a:defRPr sz="18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B28369E-E7E5-41A3-AF93-0C5A49F35F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51326" y="1992313"/>
            <a:ext cx="2700000" cy="3941762"/>
          </a:xfrm>
        </p:spPr>
        <p:txBody>
          <a:bodyPr/>
          <a:lstStyle>
            <a:lvl1pPr>
              <a:defRPr sz="18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B65D6B1-7922-4A69-8C59-A213ADE2EE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15276" y="1992313"/>
            <a:ext cx="2700000" cy="3941762"/>
          </a:xfrm>
        </p:spPr>
        <p:txBody>
          <a:bodyPr/>
          <a:lstStyle>
            <a:lvl1pPr>
              <a:defRPr sz="18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27C378E-CAF8-43A3-8B4E-69F80847086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879225" y="1992313"/>
            <a:ext cx="2700000" cy="3941762"/>
          </a:xfrm>
        </p:spPr>
        <p:txBody>
          <a:bodyPr/>
          <a:lstStyle>
            <a:lvl1pPr>
              <a:defRPr sz="18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9779-0F03-40A9-8B6F-C10BFF50D725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443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lumns -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6CAC44-8855-466A-B92D-8F5F3230A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lumMod val="85000"/>
                  <a:lumOff val="15000"/>
                  <a:alpha val="16000"/>
                </a:schemeClr>
              </a:gs>
              <a:gs pos="100000">
                <a:schemeClr val="bg2">
                  <a:lumMod val="85000"/>
                  <a:lumOff val="1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229F05-AA1E-4289-83FF-0EBB5DD2F7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6" y="1992313"/>
            <a:ext cx="2700000" cy="3941762"/>
          </a:xfrm>
        </p:spPr>
        <p:txBody>
          <a:bodyPr/>
          <a:lstStyle>
            <a:lvl1pPr>
              <a:defRPr sz="18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B28369E-E7E5-41A3-AF93-0C5A49F35F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51326" y="1992313"/>
            <a:ext cx="2700000" cy="3941762"/>
          </a:xfrm>
        </p:spPr>
        <p:txBody>
          <a:bodyPr/>
          <a:lstStyle>
            <a:lvl1pPr>
              <a:defRPr sz="18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B65D6B1-7922-4A69-8C59-A213ADE2EE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15276" y="1992313"/>
            <a:ext cx="2700000" cy="3941762"/>
          </a:xfrm>
        </p:spPr>
        <p:txBody>
          <a:bodyPr/>
          <a:lstStyle>
            <a:lvl1pPr>
              <a:defRPr sz="18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27C378E-CAF8-43A3-8B4E-69F80847086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879225" y="1992313"/>
            <a:ext cx="2700000" cy="3941762"/>
          </a:xfrm>
        </p:spPr>
        <p:txBody>
          <a:bodyPr/>
          <a:lstStyle>
            <a:lvl1pPr>
              <a:defRPr sz="18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EB2F-88E7-43BE-93EB-200C9193DAFB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6AB31D-7543-4730-B2C4-0418CAF49329}"/>
              </a:ext>
            </a:extLst>
          </p:cNvPr>
          <p:cNvSpPr txBox="1"/>
          <p:nvPr userDrawn="1"/>
        </p:nvSpPr>
        <p:spPr>
          <a:xfrm>
            <a:off x="3543300" y="-307777"/>
            <a:ext cx="5105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>
                <a:solidFill>
                  <a:schemeClr val="tx1"/>
                </a:solidFill>
                <a:latin typeface="+mj-lt"/>
              </a:rPr>
              <a:t>To add an image - Change image in image background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604AE17-084F-423F-AC6D-A506E16B0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393" y="6293100"/>
            <a:ext cx="1329644" cy="29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84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70AD630-11ED-41CB-BB1C-074250EF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5125"/>
            <a:ext cx="6409773" cy="127187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17B064-65B0-4634-A7C4-C6196A89D5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5" y="1989139"/>
            <a:ext cx="6409773" cy="3660607"/>
          </a:xfrm>
          <a:custGeom>
            <a:avLst/>
            <a:gdLst>
              <a:gd name="connsiteX0" fmla="*/ 0 w 6409773"/>
              <a:gd name="connsiteY0" fmla="*/ 0 h 3660607"/>
              <a:gd name="connsiteX1" fmla="*/ 6409773 w 6409773"/>
              <a:gd name="connsiteY1" fmla="*/ 0 h 3660607"/>
              <a:gd name="connsiteX2" fmla="*/ 6409773 w 6409773"/>
              <a:gd name="connsiteY2" fmla="*/ 3660607 h 3660607"/>
              <a:gd name="connsiteX3" fmla="*/ 0 w 6409773"/>
              <a:gd name="connsiteY3" fmla="*/ 3660607 h 366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9773" h="3660607">
                <a:moveTo>
                  <a:pt x="0" y="0"/>
                </a:moveTo>
                <a:lnTo>
                  <a:pt x="6409773" y="0"/>
                </a:lnTo>
                <a:lnTo>
                  <a:pt x="6409773" y="3660607"/>
                </a:lnTo>
                <a:lnTo>
                  <a:pt x="0" y="36606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8412E8-364C-437E-8079-7FD0BEB46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34036" y="-1"/>
            <a:ext cx="4757963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FE77-1E5E-4F96-ABF3-C2ED200FB3FC}" type="datetime1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982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70AD630-11ED-41CB-BB1C-074250EF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451" y="365125"/>
            <a:ext cx="6409773" cy="127187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17B064-65B0-4634-A7C4-C6196A89D5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9452" y="1989139"/>
            <a:ext cx="6409773" cy="3660607"/>
          </a:xfrm>
          <a:custGeom>
            <a:avLst/>
            <a:gdLst>
              <a:gd name="connsiteX0" fmla="*/ 0 w 6409773"/>
              <a:gd name="connsiteY0" fmla="*/ 0 h 3660607"/>
              <a:gd name="connsiteX1" fmla="*/ 6409773 w 6409773"/>
              <a:gd name="connsiteY1" fmla="*/ 0 h 3660607"/>
              <a:gd name="connsiteX2" fmla="*/ 6409773 w 6409773"/>
              <a:gd name="connsiteY2" fmla="*/ 3660607 h 3660607"/>
              <a:gd name="connsiteX3" fmla="*/ 0 w 6409773"/>
              <a:gd name="connsiteY3" fmla="*/ 3660607 h 366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9773" h="3660607">
                <a:moveTo>
                  <a:pt x="0" y="0"/>
                </a:moveTo>
                <a:lnTo>
                  <a:pt x="6409773" y="0"/>
                </a:lnTo>
                <a:lnTo>
                  <a:pt x="6409773" y="3660607"/>
                </a:lnTo>
                <a:lnTo>
                  <a:pt x="0" y="36606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8412E8-364C-437E-8079-7FD0BEB46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1"/>
            <a:ext cx="4757963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7A54-484F-47BC-BC24-7CAF376C2057}" type="datetime1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9F8DE-5528-4876-AE48-EC0E87C97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9393" y="6293102"/>
            <a:ext cx="1329644" cy="296082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119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03" y="2318543"/>
            <a:ext cx="7242752" cy="2220913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BD78-B2F4-4365-80CA-C127E4A1362F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AB6DAC-6125-4FEA-8383-65A11ABAF1E3}"/>
              </a:ext>
            </a:extLst>
          </p:cNvPr>
          <p:cNvSpPr/>
          <p:nvPr userDrawn="1"/>
        </p:nvSpPr>
        <p:spPr>
          <a:xfrm>
            <a:off x="10821610" y="3037492"/>
            <a:ext cx="783015" cy="7830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B41C552-813B-4464-8C16-364582CCD6EE}"/>
              </a:ext>
            </a:extLst>
          </p:cNvPr>
          <p:cNvSpPr/>
          <p:nvPr userDrawn="1"/>
        </p:nvSpPr>
        <p:spPr>
          <a:xfrm>
            <a:off x="11841302" y="3037492"/>
            <a:ext cx="350698" cy="783015"/>
          </a:xfrm>
          <a:custGeom>
            <a:avLst/>
            <a:gdLst>
              <a:gd name="connsiteX0" fmla="*/ 1153024 w 1153024"/>
              <a:gd name="connsiteY0" fmla="*/ 0 h 2574394"/>
              <a:gd name="connsiteX1" fmla="*/ 1153024 w 1153024"/>
              <a:gd name="connsiteY1" fmla="*/ 2574394 h 2574394"/>
              <a:gd name="connsiteX2" fmla="*/ 1034332 w 1153024"/>
              <a:gd name="connsiteY2" fmla="*/ 2556279 h 2574394"/>
              <a:gd name="connsiteX3" fmla="*/ 0 w 1153024"/>
              <a:gd name="connsiteY3" fmla="*/ 1287197 h 2574394"/>
              <a:gd name="connsiteX4" fmla="*/ 1034332 w 1153024"/>
              <a:gd name="connsiteY4" fmla="*/ 18115 h 257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024" h="2574394">
                <a:moveTo>
                  <a:pt x="1153024" y="0"/>
                </a:moveTo>
                <a:lnTo>
                  <a:pt x="1153024" y="2574394"/>
                </a:lnTo>
                <a:lnTo>
                  <a:pt x="1034332" y="2556279"/>
                </a:lnTo>
                <a:cubicBezTo>
                  <a:pt x="444040" y="2435488"/>
                  <a:pt x="0" y="1913198"/>
                  <a:pt x="0" y="1287197"/>
                </a:cubicBezTo>
                <a:cubicBezTo>
                  <a:pt x="0" y="661196"/>
                  <a:pt x="444040" y="138906"/>
                  <a:pt x="1034332" y="181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FB41A6-4718-4626-BE23-D4287E1ADB26}"/>
              </a:ext>
            </a:extLst>
          </p:cNvPr>
          <p:cNvSpPr/>
          <p:nvPr userDrawn="1"/>
        </p:nvSpPr>
        <p:spPr>
          <a:xfrm>
            <a:off x="9801918" y="3028724"/>
            <a:ext cx="783015" cy="7830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B88DEE-C6F8-4E11-ACF6-24E17C843AD2}"/>
              </a:ext>
            </a:extLst>
          </p:cNvPr>
          <p:cNvSpPr/>
          <p:nvPr userDrawn="1"/>
        </p:nvSpPr>
        <p:spPr>
          <a:xfrm>
            <a:off x="8782226" y="3020202"/>
            <a:ext cx="783015" cy="7830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006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6646-C9F3-40D8-9DE7-ABA9B8B2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825" y="1992312"/>
            <a:ext cx="5486400" cy="184848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2D75BCBF-963C-49D4-90D4-24EDF19F86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4095888"/>
            <a:ext cx="3400426" cy="333238"/>
          </a:xfrm>
          <a:custGeom>
            <a:avLst/>
            <a:gdLst>
              <a:gd name="connsiteX0" fmla="*/ 0 w 2543175"/>
              <a:gd name="connsiteY0" fmla="*/ 0 h 1600200"/>
              <a:gd name="connsiteX1" fmla="*/ 2543175 w 2543175"/>
              <a:gd name="connsiteY1" fmla="*/ 0 h 1600200"/>
              <a:gd name="connsiteX2" fmla="*/ 2543175 w 2543175"/>
              <a:gd name="connsiteY2" fmla="*/ 1600200 h 1600200"/>
              <a:gd name="connsiteX3" fmla="*/ 0 w 2543175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1600200">
                <a:moveTo>
                  <a:pt x="0" y="0"/>
                </a:moveTo>
                <a:lnTo>
                  <a:pt x="2543175" y="0"/>
                </a:lnTo>
                <a:lnTo>
                  <a:pt x="2543175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44DA41F-C582-4000-AECD-456F754EA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99" y="4429125"/>
            <a:ext cx="3400426" cy="1593987"/>
          </a:xfrm>
          <a:custGeom>
            <a:avLst/>
            <a:gdLst>
              <a:gd name="connsiteX0" fmla="*/ 0 w 2543175"/>
              <a:gd name="connsiteY0" fmla="*/ 0 h 1600200"/>
              <a:gd name="connsiteX1" fmla="*/ 2543175 w 2543175"/>
              <a:gd name="connsiteY1" fmla="*/ 0 h 1600200"/>
              <a:gd name="connsiteX2" fmla="*/ 2543175 w 2543175"/>
              <a:gd name="connsiteY2" fmla="*/ 1600200 h 1600200"/>
              <a:gd name="connsiteX3" fmla="*/ 0 w 2543175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1600200">
                <a:moveTo>
                  <a:pt x="0" y="0"/>
                </a:moveTo>
                <a:lnTo>
                  <a:pt x="2543175" y="0"/>
                </a:lnTo>
                <a:lnTo>
                  <a:pt x="2543175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Contact info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C7A34BB-664E-460D-AB80-033D93E954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1696" y="1657350"/>
            <a:ext cx="3543300" cy="3543300"/>
          </a:xfrm>
          <a:custGeom>
            <a:avLst/>
            <a:gdLst>
              <a:gd name="connsiteX0" fmla="*/ 1771650 w 3543300"/>
              <a:gd name="connsiteY0" fmla="*/ 0 h 3543300"/>
              <a:gd name="connsiteX1" fmla="*/ 3543300 w 3543300"/>
              <a:gd name="connsiteY1" fmla="*/ 1771650 h 3543300"/>
              <a:gd name="connsiteX2" fmla="*/ 1771650 w 3543300"/>
              <a:gd name="connsiteY2" fmla="*/ 3543300 h 3543300"/>
              <a:gd name="connsiteX3" fmla="*/ 0 w 3543300"/>
              <a:gd name="connsiteY3" fmla="*/ 1771650 h 3543300"/>
              <a:gd name="connsiteX4" fmla="*/ 1771650 w 3543300"/>
              <a:gd name="connsiteY4" fmla="*/ 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300" h="3543300">
                <a:moveTo>
                  <a:pt x="1771650" y="0"/>
                </a:moveTo>
                <a:cubicBezTo>
                  <a:pt x="2750105" y="0"/>
                  <a:pt x="3543300" y="793195"/>
                  <a:pt x="3543300" y="1771650"/>
                </a:cubicBezTo>
                <a:cubicBezTo>
                  <a:pt x="3543300" y="2750105"/>
                  <a:pt x="2750105" y="3543300"/>
                  <a:pt x="1771650" y="3543300"/>
                </a:cubicBezTo>
                <a:cubicBezTo>
                  <a:pt x="793195" y="3543300"/>
                  <a:pt x="0" y="2750105"/>
                  <a:pt x="0" y="1771650"/>
                </a:cubicBezTo>
                <a:cubicBezTo>
                  <a:pt x="0" y="793195"/>
                  <a:pt x="793195" y="0"/>
                  <a:pt x="177165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AD544-3EDE-48B8-82E3-68277C21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ACB2-A0D4-4E6C-B739-F02E449A2CE6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3571B-43AB-4ED3-BB87-DD925286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C3053-8CC2-4F2E-A452-CA5C8C11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51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121ED0-5870-44C7-A26D-858707D8C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65125"/>
            <a:ext cx="5508626" cy="12718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FE37D97-8F2C-4B89-896C-606E6CFBFB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000702"/>
            <a:ext cx="5508625" cy="179022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Case description: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566AF-69A0-49A5-B7FF-96A3084433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375" y="3960771"/>
            <a:ext cx="5505450" cy="179022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3B6E23C-3EDF-4658-B2B2-B2653C0D1BB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238141" y="482600"/>
            <a:ext cx="3404218" cy="1156677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/>
              <a:t>Insert logo here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556A685F-3370-4408-A2D9-E23A70C99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8141" y="2295703"/>
            <a:ext cx="3404219" cy="3404219"/>
          </a:xfrm>
          <a:custGeom>
            <a:avLst/>
            <a:gdLst>
              <a:gd name="connsiteX0" fmla="*/ 1771650 w 3543300"/>
              <a:gd name="connsiteY0" fmla="*/ 0 h 3543300"/>
              <a:gd name="connsiteX1" fmla="*/ 3543300 w 3543300"/>
              <a:gd name="connsiteY1" fmla="*/ 1771650 h 3543300"/>
              <a:gd name="connsiteX2" fmla="*/ 1771650 w 3543300"/>
              <a:gd name="connsiteY2" fmla="*/ 3543300 h 3543300"/>
              <a:gd name="connsiteX3" fmla="*/ 0 w 3543300"/>
              <a:gd name="connsiteY3" fmla="*/ 1771650 h 3543300"/>
              <a:gd name="connsiteX4" fmla="*/ 1771650 w 3543300"/>
              <a:gd name="connsiteY4" fmla="*/ 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300" h="3543300">
                <a:moveTo>
                  <a:pt x="1771650" y="0"/>
                </a:moveTo>
                <a:cubicBezTo>
                  <a:pt x="2750105" y="0"/>
                  <a:pt x="3543300" y="793195"/>
                  <a:pt x="3543300" y="1771650"/>
                </a:cubicBezTo>
                <a:cubicBezTo>
                  <a:pt x="3543300" y="2750105"/>
                  <a:pt x="2750105" y="3543300"/>
                  <a:pt x="1771650" y="3543300"/>
                </a:cubicBezTo>
                <a:cubicBezTo>
                  <a:pt x="793195" y="3543300"/>
                  <a:pt x="0" y="2750105"/>
                  <a:pt x="0" y="1771650"/>
                </a:cubicBezTo>
                <a:cubicBezTo>
                  <a:pt x="0" y="793195"/>
                  <a:pt x="793195" y="0"/>
                  <a:pt x="177165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D8F4C7-2025-4ED3-A8E5-F4B78D8A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A829-2D57-4DCD-860C-C9B10BDCA6FA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361AC-E7A3-41E0-8123-72A05E4C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22E02-F239-458D-968B-B4F3F7E6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244592B-7578-4975-BAE2-2551385CD270}"/>
              </a:ext>
            </a:extLst>
          </p:cNvPr>
          <p:cNvSpPr/>
          <p:nvPr userDrawn="1"/>
        </p:nvSpPr>
        <p:spPr>
          <a:xfrm>
            <a:off x="11841302" y="3606306"/>
            <a:ext cx="350698" cy="783015"/>
          </a:xfrm>
          <a:custGeom>
            <a:avLst/>
            <a:gdLst>
              <a:gd name="connsiteX0" fmla="*/ 1153024 w 1153024"/>
              <a:gd name="connsiteY0" fmla="*/ 0 h 2574394"/>
              <a:gd name="connsiteX1" fmla="*/ 1153024 w 1153024"/>
              <a:gd name="connsiteY1" fmla="*/ 2574394 h 2574394"/>
              <a:gd name="connsiteX2" fmla="*/ 1034332 w 1153024"/>
              <a:gd name="connsiteY2" fmla="*/ 2556279 h 2574394"/>
              <a:gd name="connsiteX3" fmla="*/ 0 w 1153024"/>
              <a:gd name="connsiteY3" fmla="*/ 1287197 h 2574394"/>
              <a:gd name="connsiteX4" fmla="*/ 1034332 w 1153024"/>
              <a:gd name="connsiteY4" fmla="*/ 18115 h 257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024" h="2574394">
                <a:moveTo>
                  <a:pt x="1153024" y="0"/>
                </a:moveTo>
                <a:lnTo>
                  <a:pt x="1153024" y="2574394"/>
                </a:lnTo>
                <a:lnTo>
                  <a:pt x="1034332" y="2556279"/>
                </a:lnTo>
                <a:cubicBezTo>
                  <a:pt x="444040" y="2435488"/>
                  <a:pt x="0" y="1913198"/>
                  <a:pt x="0" y="1287197"/>
                </a:cubicBezTo>
                <a:cubicBezTo>
                  <a:pt x="0" y="661196"/>
                  <a:pt x="444040" y="138906"/>
                  <a:pt x="1034332" y="18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D20AD7E-FA64-46AF-BE8F-619A3BA6BEDE}"/>
              </a:ext>
            </a:extLst>
          </p:cNvPr>
          <p:cNvSpPr/>
          <p:nvPr userDrawn="1"/>
        </p:nvSpPr>
        <p:spPr>
          <a:xfrm>
            <a:off x="10875853" y="3606306"/>
            <a:ext cx="783015" cy="7830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919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596F-6AA8-448A-BDD4-CFAC9CB0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470263"/>
            <a:ext cx="5334453" cy="402192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D8F4C7-2025-4ED3-A8E5-F4B78D8A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A829-2D57-4DCD-860C-C9B10BDCA6FA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361AC-E7A3-41E0-8123-72A05E4C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22E02-F239-458D-968B-B4F3F7E6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CB77C5C-25BC-47DC-83E1-C967B04D99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8" y="1218530"/>
            <a:ext cx="5334453" cy="49355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BEA87F1-8DC3-462E-80DE-746099AFB8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0172" y="3429000"/>
            <a:ext cx="5309053" cy="2725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00A4257-67C2-4917-907F-C01378BFD85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0172" y="470262"/>
            <a:ext cx="5309053" cy="2725056"/>
          </a:xfrm>
          <a:custGeom>
            <a:avLst/>
            <a:gdLst>
              <a:gd name="connsiteX0" fmla="*/ 0 w 5309053"/>
              <a:gd name="connsiteY0" fmla="*/ 0 h 2725056"/>
              <a:gd name="connsiteX1" fmla="*/ 5309053 w 5309053"/>
              <a:gd name="connsiteY1" fmla="*/ 0 h 2725056"/>
              <a:gd name="connsiteX2" fmla="*/ 5309053 w 5309053"/>
              <a:gd name="connsiteY2" fmla="*/ 2725056 h 2725056"/>
              <a:gd name="connsiteX3" fmla="*/ 0 w 5309053"/>
              <a:gd name="connsiteY3" fmla="*/ 2725056 h 272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9053" h="2725056">
                <a:moveTo>
                  <a:pt x="0" y="0"/>
                </a:moveTo>
                <a:lnTo>
                  <a:pt x="5309053" y="0"/>
                </a:lnTo>
                <a:lnTo>
                  <a:pt x="5309053" y="2725056"/>
                </a:lnTo>
                <a:lnTo>
                  <a:pt x="0" y="27250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69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- image">
    <p:bg>
      <p:bgPr>
        <a:solidFill>
          <a:schemeClr val="bg2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250546-4715-4A24-BA27-2C0F0CA83C9F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lumMod val="85000"/>
                  <a:lumOff val="15000"/>
                  <a:alpha val="16000"/>
                </a:schemeClr>
              </a:gs>
              <a:gs pos="100000">
                <a:schemeClr val="bg2">
                  <a:lumMod val="85000"/>
                  <a:lumOff val="1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65287"/>
            <a:ext cx="10515600" cy="28971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F818-210E-4BDA-BF1E-216BFD9F26DC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0594F2-EE30-4C67-8F05-99F6C2B39F11}"/>
              </a:ext>
            </a:extLst>
          </p:cNvPr>
          <p:cNvSpPr txBox="1"/>
          <p:nvPr userDrawn="1"/>
        </p:nvSpPr>
        <p:spPr>
          <a:xfrm>
            <a:off x="3543300" y="-307777"/>
            <a:ext cx="5105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>
                <a:solidFill>
                  <a:schemeClr val="bg1"/>
                </a:solidFill>
                <a:latin typeface="+mj-lt"/>
              </a:rPr>
              <a:t>To add an image - Change image in image background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AE4FB50-524C-4FF4-848E-7F4E77878E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7077" y="703736"/>
            <a:ext cx="2612148" cy="5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7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pipeH1">
            <a:extLst>
              <a:ext uri="{FF2B5EF4-FFF2-40B4-BE49-F238E27FC236}">
                <a16:creationId xmlns:a16="http://schemas.microsoft.com/office/drawing/2014/main" id="{4E1B9C92-DCE9-4DC1-BDE3-7E12466F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7AB375-8758-436A-B187-CF40786A8E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7375" y="1992313"/>
            <a:ext cx="4815135" cy="402259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C998C-15DE-4F89-B93E-AD9A646B7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797" y="1992313"/>
            <a:ext cx="5921828" cy="402259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6DA68-9E7A-4D61-A3DE-EFC2ED7D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5751EF23-05DF-44B2-8739-2038322304FB}" type="datetime1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08F68-0385-4E3F-8322-CC1F4FB1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CBBA3-A4EE-4A1F-A286-F59542BD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16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E1B9C92-DCE9-4DC1-BDE3-7E12466F15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87375" y="2793063"/>
            <a:ext cx="5058051" cy="127187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354071-839F-4AEA-8322-AD05E3FBD6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White">
          <a:xfrm>
            <a:off x="6096000" y="1294606"/>
            <a:ext cx="549964" cy="4268787"/>
          </a:xfrm>
          <a:custGeom>
            <a:avLst/>
            <a:gdLst>
              <a:gd name="connsiteX0" fmla="*/ 0 w 4402068"/>
              <a:gd name="connsiteY0" fmla="*/ 0 h 4268787"/>
              <a:gd name="connsiteX1" fmla="*/ 4402068 w 4402068"/>
              <a:gd name="connsiteY1" fmla="*/ 0 h 4268787"/>
              <a:gd name="connsiteX2" fmla="*/ 4402068 w 4402068"/>
              <a:gd name="connsiteY2" fmla="*/ 4268787 h 4268787"/>
              <a:gd name="connsiteX3" fmla="*/ 0 w 4402068"/>
              <a:gd name="connsiteY3" fmla="*/ 4268787 h 426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2068" h="4268787">
                <a:moveTo>
                  <a:pt x="0" y="0"/>
                </a:moveTo>
                <a:lnTo>
                  <a:pt x="4402068" y="0"/>
                </a:lnTo>
                <a:lnTo>
                  <a:pt x="4402068" y="4268787"/>
                </a:lnTo>
                <a:lnTo>
                  <a:pt x="0" y="426878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(#)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1F6E05-0996-43F6-AC81-A2C4A71AC7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White">
          <a:xfrm>
            <a:off x="7096538" y="1294606"/>
            <a:ext cx="4482687" cy="4268787"/>
          </a:xfrm>
          <a:custGeom>
            <a:avLst/>
            <a:gdLst>
              <a:gd name="connsiteX0" fmla="*/ 0 w 4402068"/>
              <a:gd name="connsiteY0" fmla="*/ 0 h 4268787"/>
              <a:gd name="connsiteX1" fmla="*/ 4402068 w 4402068"/>
              <a:gd name="connsiteY1" fmla="*/ 0 h 4268787"/>
              <a:gd name="connsiteX2" fmla="*/ 4402068 w 4402068"/>
              <a:gd name="connsiteY2" fmla="*/ 4268787 h 4268787"/>
              <a:gd name="connsiteX3" fmla="*/ 0 w 4402068"/>
              <a:gd name="connsiteY3" fmla="*/ 4268787 h 426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2068" h="4268787">
                <a:moveTo>
                  <a:pt x="0" y="0"/>
                </a:moveTo>
                <a:lnTo>
                  <a:pt x="4402068" y="0"/>
                </a:lnTo>
                <a:lnTo>
                  <a:pt x="4402068" y="4268787"/>
                </a:lnTo>
                <a:lnTo>
                  <a:pt x="0" y="426878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6DA68-9E7A-4D61-A3DE-EFC2ED7D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D48A-109E-4D76-AD20-FEE064A9AB25}" type="datetime1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08F68-0385-4E3F-8322-CC1F4FB1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CBBA3-A4EE-4A1F-A286-F59542BD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73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423C23A-93A3-4660-A718-BE6B086C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CB4B-F5A2-423D-8B46-5A7DCFF18C6B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31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s slide: 6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2FA0784-3EF4-4D61-8554-0F253EF54915}"/>
              </a:ext>
            </a:extLst>
          </p:cNvPr>
          <p:cNvGrpSpPr/>
          <p:nvPr userDrawn="1"/>
        </p:nvGrpSpPr>
        <p:grpSpPr>
          <a:xfrm>
            <a:off x="4012079" y="1888520"/>
            <a:ext cx="3985748" cy="3025936"/>
            <a:chOff x="4012079" y="1888520"/>
            <a:chExt cx="3985748" cy="30259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87C423-94E2-4CF2-BA8B-C91E504E43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52436" y="1888520"/>
              <a:ext cx="2990746" cy="3025936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81636CC-50E7-414E-8E5E-752A2AC3ACE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675343" y="1992313"/>
              <a:ext cx="2806618" cy="2882065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BBAAAD1-52A7-4363-9C2A-145BF11327C1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 flipH="1">
              <a:off x="4012079" y="3426519"/>
              <a:ext cx="3985748" cy="248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2F1DFD05-A5B4-454E-B18E-25CD450D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783" y="1888520"/>
            <a:ext cx="3086100" cy="3086100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lIns="180000" tIns="180000" rIns="180000" bIns="180000"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192C23B4-769A-4C7F-9DD5-EA515C69FF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0243" y="976967"/>
            <a:ext cx="2994025" cy="447318"/>
          </a:xfrm>
        </p:spPr>
        <p:txBody>
          <a:bodyPr/>
          <a:lstStyle>
            <a:lvl1pPr marL="0" indent="0" algn="r"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1076F28-505E-44FB-A850-8ECF7AACCF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0243" y="1424285"/>
            <a:ext cx="2994025" cy="719496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E24B32D-40F2-420A-915D-B5B6CB96DA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773" y="1380807"/>
            <a:ext cx="717550" cy="717550"/>
          </a:xfrm>
          <a:custGeom>
            <a:avLst/>
            <a:gdLst>
              <a:gd name="connsiteX0" fmla="*/ 358775 w 717550"/>
              <a:gd name="connsiteY0" fmla="*/ 0 h 717550"/>
              <a:gd name="connsiteX1" fmla="*/ 717550 w 717550"/>
              <a:gd name="connsiteY1" fmla="*/ 358775 h 717550"/>
              <a:gd name="connsiteX2" fmla="*/ 358775 w 717550"/>
              <a:gd name="connsiteY2" fmla="*/ 717550 h 717550"/>
              <a:gd name="connsiteX3" fmla="*/ 0 w 717550"/>
              <a:gd name="connsiteY3" fmla="*/ 358775 h 717550"/>
              <a:gd name="connsiteX4" fmla="*/ 358775 w 717550"/>
              <a:gd name="connsiteY4" fmla="*/ 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50" h="717550">
                <a:moveTo>
                  <a:pt x="358775" y="0"/>
                </a:moveTo>
                <a:cubicBezTo>
                  <a:pt x="556921" y="0"/>
                  <a:pt x="717550" y="160629"/>
                  <a:pt x="717550" y="358775"/>
                </a:cubicBezTo>
                <a:cubicBezTo>
                  <a:pt x="717550" y="556921"/>
                  <a:pt x="556921" y="717550"/>
                  <a:pt x="358775" y="717550"/>
                </a:cubicBezTo>
                <a:cubicBezTo>
                  <a:pt x="160629" y="717550"/>
                  <a:pt x="0" y="556921"/>
                  <a:pt x="0" y="358775"/>
                </a:cubicBezTo>
                <a:cubicBezTo>
                  <a:pt x="0" y="160629"/>
                  <a:pt x="160629" y="0"/>
                  <a:pt x="358775" y="0"/>
                </a:cubicBezTo>
                <a:close/>
              </a:path>
            </a:pathLst>
          </a:custGeom>
          <a:gradFill>
            <a:gsLst>
              <a:gs pos="1000">
                <a:schemeClr val="accent1"/>
              </a:gs>
              <a:gs pos="99000">
                <a:schemeClr val="accent2"/>
              </a:gs>
            </a:gsLst>
            <a:lin ang="108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455E4CB5-B28D-4883-9BB9-2774C23A997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7375" y="2981682"/>
            <a:ext cx="2721322" cy="447318"/>
          </a:xfrm>
        </p:spPr>
        <p:txBody>
          <a:bodyPr/>
          <a:lstStyle>
            <a:lvl1pPr marL="0" indent="0" algn="r"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0F57E609-E932-428A-A41A-EA207B96DA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7375" y="3429000"/>
            <a:ext cx="2721322" cy="719496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8E90722-DFA3-4A9F-BDED-597B76348D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9024" y="3067744"/>
            <a:ext cx="717550" cy="717550"/>
          </a:xfrm>
          <a:custGeom>
            <a:avLst/>
            <a:gdLst>
              <a:gd name="connsiteX0" fmla="*/ 358775 w 717550"/>
              <a:gd name="connsiteY0" fmla="*/ 0 h 717550"/>
              <a:gd name="connsiteX1" fmla="*/ 717550 w 717550"/>
              <a:gd name="connsiteY1" fmla="*/ 358775 h 717550"/>
              <a:gd name="connsiteX2" fmla="*/ 358775 w 717550"/>
              <a:gd name="connsiteY2" fmla="*/ 717550 h 717550"/>
              <a:gd name="connsiteX3" fmla="*/ 0 w 717550"/>
              <a:gd name="connsiteY3" fmla="*/ 358775 h 717550"/>
              <a:gd name="connsiteX4" fmla="*/ 358775 w 717550"/>
              <a:gd name="connsiteY4" fmla="*/ 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50" h="717550">
                <a:moveTo>
                  <a:pt x="358775" y="0"/>
                </a:moveTo>
                <a:cubicBezTo>
                  <a:pt x="556921" y="0"/>
                  <a:pt x="717550" y="160629"/>
                  <a:pt x="717550" y="358775"/>
                </a:cubicBezTo>
                <a:cubicBezTo>
                  <a:pt x="717550" y="556921"/>
                  <a:pt x="556921" y="717550"/>
                  <a:pt x="358775" y="717550"/>
                </a:cubicBezTo>
                <a:cubicBezTo>
                  <a:pt x="160629" y="717550"/>
                  <a:pt x="0" y="556921"/>
                  <a:pt x="0" y="358775"/>
                </a:cubicBezTo>
                <a:cubicBezTo>
                  <a:pt x="0" y="160629"/>
                  <a:pt x="160629" y="0"/>
                  <a:pt x="358775" y="0"/>
                </a:cubicBezTo>
                <a:close/>
              </a:path>
            </a:pathLst>
          </a:custGeom>
          <a:gradFill>
            <a:gsLst>
              <a:gs pos="1000">
                <a:schemeClr val="accent1"/>
              </a:gs>
              <a:gs pos="99000">
                <a:schemeClr val="accent2"/>
              </a:gs>
            </a:gsLst>
            <a:lin ang="108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B12EC8B3-2059-4F8B-8B38-5D7E5FF0EC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6132" y="4650719"/>
            <a:ext cx="2994025" cy="447318"/>
          </a:xfrm>
        </p:spPr>
        <p:txBody>
          <a:bodyPr/>
          <a:lstStyle>
            <a:lvl1pPr marL="0" indent="0" algn="r"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C8150DC-9A57-49D8-A01E-1D286AD05B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6132" y="5098037"/>
            <a:ext cx="2994025" cy="719496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0B91A36-1118-4390-9595-F83DBAE809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6773" y="4764782"/>
            <a:ext cx="717550" cy="717550"/>
          </a:xfrm>
          <a:custGeom>
            <a:avLst/>
            <a:gdLst>
              <a:gd name="connsiteX0" fmla="*/ 358775 w 717550"/>
              <a:gd name="connsiteY0" fmla="*/ 0 h 717550"/>
              <a:gd name="connsiteX1" fmla="*/ 717550 w 717550"/>
              <a:gd name="connsiteY1" fmla="*/ 358775 h 717550"/>
              <a:gd name="connsiteX2" fmla="*/ 358775 w 717550"/>
              <a:gd name="connsiteY2" fmla="*/ 717550 h 717550"/>
              <a:gd name="connsiteX3" fmla="*/ 0 w 717550"/>
              <a:gd name="connsiteY3" fmla="*/ 358775 h 717550"/>
              <a:gd name="connsiteX4" fmla="*/ 358775 w 717550"/>
              <a:gd name="connsiteY4" fmla="*/ 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50" h="717550">
                <a:moveTo>
                  <a:pt x="358775" y="0"/>
                </a:moveTo>
                <a:cubicBezTo>
                  <a:pt x="556921" y="0"/>
                  <a:pt x="717550" y="160629"/>
                  <a:pt x="717550" y="358775"/>
                </a:cubicBezTo>
                <a:cubicBezTo>
                  <a:pt x="717550" y="556921"/>
                  <a:pt x="556921" y="717550"/>
                  <a:pt x="358775" y="717550"/>
                </a:cubicBezTo>
                <a:cubicBezTo>
                  <a:pt x="160629" y="717550"/>
                  <a:pt x="0" y="556921"/>
                  <a:pt x="0" y="358775"/>
                </a:cubicBezTo>
                <a:cubicBezTo>
                  <a:pt x="0" y="160629"/>
                  <a:pt x="160629" y="0"/>
                  <a:pt x="358775" y="0"/>
                </a:cubicBezTo>
                <a:close/>
              </a:path>
            </a:pathLst>
          </a:custGeom>
          <a:gradFill>
            <a:gsLst>
              <a:gs pos="1000">
                <a:schemeClr val="accent1"/>
              </a:gs>
              <a:gs pos="99000">
                <a:schemeClr val="accent2"/>
              </a:gs>
            </a:gsLst>
            <a:lin ang="108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9EE38677-3FA6-4AB0-B9E6-8967AAD6B94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59775" y="976967"/>
            <a:ext cx="2994025" cy="447318"/>
          </a:xfrm>
        </p:spPr>
        <p:txBody>
          <a:bodyPr/>
          <a:lstStyle>
            <a:lvl1pPr marL="0" indent="0" algn="l"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38">
            <a:extLst>
              <a:ext uri="{FF2B5EF4-FFF2-40B4-BE49-F238E27FC236}">
                <a16:creationId xmlns:a16="http://schemas.microsoft.com/office/drawing/2014/main" id="{AF01C09E-557A-40EB-93D8-CC329374AB9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59775" y="1424285"/>
            <a:ext cx="2994025" cy="719496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91104523-BA16-4AF2-A0C7-64C40FE3A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85343" y="1380807"/>
            <a:ext cx="717550" cy="717550"/>
          </a:xfrm>
          <a:custGeom>
            <a:avLst/>
            <a:gdLst>
              <a:gd name="connsiteX0" fmla="*/ 358775 w 717550"/>
              <a:gd name="connsiteY0" fmla="*/ 0 h 717550"/>
              <a:gd name="connsiteX1" fmla="*/ 717550 w 717550"/>
              <a:gd name="connsiteY1" fmla="*/ 358775 h 717550"/>
              <a:gd name="connsiteX2" fmla="*/ 358775 w 717550"/>
              <a:gd name="connsiteY2" fmla="*/ 717550 h 717550"/>
              <a:gd name="connsiteX3" fmla="*/ 0 w 717550"/>
              <a:gd name="connsiteY3" fmla="*/ 358775 h 717550"/>
              <a:gd name="connsiteX4" fmla="*/ 358775 w 717550"/>
              <a:gd name="connsiteY4" fmla="*/ 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50" h="717550">
                <a:moveTo>
                  <a:pt x="358775" y="0"/>
                </a:moveTo>
                <a:cubicBezTo>
                  <a:pt x="556921" y="0"/>
                  <a:pt x="717550" y="160629"/>
                  <a:pt x="717550" y="358775"/>
                </a:cubicBezTo>
                <a:cubicBezTo>
                  <a:pt x="717550" y="556921"/>
                  <a:pt x="556921" y="717550"/>
                  <a:pt x="358775" y="717550"/>
                </a:cubicBezTo>
                <a:cubicBezTo>
                  <a:pt x="160629" y="717550"/>
                  <a:pt x="0" y="556921"/>
                  <a:pt x="0" y="358775"/>
                </a:cubicBezTo>
                <a:cubicBezTo>
                  <a:pt x="0" y="160629"/>
                  <a:pt x="160629" y="0"/>
                  <a:pt x="358775" y="0"/>
                </a:cubicBezTo>
                <a:close/>
              </a:path>
            </a:pathLst>
          </a:custGeom>
          <a:gradFill>
            <a:gsLst>
              <a:gs pos="1000">
                <a:schemeClr val="accent1"/>
              </a:gs>
              <a:gs pos="99000">
                <a:schemeClr val="accent2"/>
              </a:gs>
            </a:gsLst>
            <a:lin ang="108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CC4D0449-8FAD-430E-9BB6-09BE9D31FB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89184" y="2981682"/>
            <a:ext cx="2690042" cy="447318"/>
          </a:xfrm>
        </p:spPr>
        <p:txBody>
          <a:bodyPr/>
          <a:lstStyle>
            <a:lvl1pPr marL="0" indent="0" algn="l"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38">
            <a:extLst>
              <a:ext uri="{FF2B5EF4-FFF2-40B4-BE49-F238E27FC236}">
                <a16:creationId xmlns:a16="http://schemas.microsoft.com/office/drawing/2014/main" id="{0CDA0A87-94DF-45D8-88E5-17904CE516A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89184" y="3429000"/>
            <a:ext cx="2690042" cy="719496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391785E-4905-4E24-B898-F067947F7B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97827" y="3067744"/>
            <a:ext cx="717550" cy="717550"/>
          </a:xfrm>
          <a:custGeom>
            <a:avLst/>
            <a:gdLst>
              <a:gd name="connsiteX0" fmla="*/ 358775 w 717550"/>
              <a:gd name="connsiteY0" fmla="*/ 0 h 717550"/>
              <a:gd name="connsiteX1" fmla="*/ 717550 w 717550"/>
              <a:gd name="connsiteY1" fmla="*/ 358775 h 717550"/>
              <a:gd name="connsiteX2" fmla="*/ 358775 w 717550"/>
              <a:gd name="connsiteY2" fmla="*/ 717550 h 717550"/>
              <a:gd name="connsiteX3" fmla="*/ 0 w 717550"/>
              <a:gd name="connsiteY3" fmla="*/ 358775 h 717550"/>
              <a:gd name="connsiteX4" fmla="*/ 358775 w 717550"/>
              <a:gd name="connsiteY4" fmla="*/ 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50" h="717550">
                <a:moveTo>
                  <a:pt x="358775" y="0"/>
                </a:moveTo>
                <a:cubicBezTo>
                  <a:pt x="556921" y="0"/>
                  <a:pt x="717550" y="160629"/>
                  <a:pt x="717550" y="358775"/>
                </a:cubicBezTo>
                <a:cubicBezTo>
                  <a:pt x="717550" y="556921"/>
                  <a:pt x="556921" y="717550"/>
                  <a:pt x="358775" y="717550"/>
                </a:cubicBezTo>
                <a:cubicBezTo>
                  <a:pt x="160629" y="717550"/>
                  <a:pt x="0" y="556921"/>
                  <a:pt x="0" y="358775"/>
                </a:cubicBezTo>
                <a:cubicBezTo>
                  <a:pt x="0" y="160629"/>
                  <a:pt x="160629" y="0"/>
                  <a:pt x="358775" y="0"/>
                </a:cubicBezTo>
                <a:close/>
              </a:path>
            </a:pathLst>
          </a:custGeom>
          <a:gradFill>
            <a:gsLst>
              <a:gs pos="1000">
                <a:schemeClr val="accent1"/>
              </a:gs>
              <a:gs pos="99000">
                <a:schemeClr val="accent2"/>
              </a:gs>
            </a:gsLst>
            <a:lin ang="108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9AF9AC95-C6B9-46AB-8ECE-6DA59D62AA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59775" y="4650719"/>
            <a:ext cx="2994025" cy="447318"/>
          </a:xfrm>
        </p:spPr>
        <p:txBody>
          <a:bodyPr/>
          <a:lstStyle>
            <a:lvl1pPr marL="0" indent="0" algn="l"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5F0C30D2-8922-4FFF-938F-4338B40669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59775" y="5098037"/>
            <a:ext cx="2994025" cy="719496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8CCE357-8B84-4D44-8351-4432FA640E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85343" y="4764782"/>
            <a:ext cx="717550" cy="717550"/>
          </a:xfrm>
          <a:custGeom>
            <a:avLst/>
            <a:gdLst>
              <a:gd name="connsiteX0" fmla="*/ 358775 w 717550"/>
              <a:gd name="connsiteY0" fmla="*/ 0 h 717550"/>
              <a:gd name="connsiteX1" fmla="*/ 717550 w 717550"/>
              <a:gd name="connsiteY1" fmla="*/ 358775 h 717550"/>
              <a:gd name="connsiteX2" fmla="*/ 358775 w 717550"/>
              <a:gd name="connsiteY2" fmla="*/ 717550 h 717550"/>
              <a:gd name="connsiteX3" fmla="*/ 0 w 717550"/>
              <a:gd name="connsiteY3" fmla="*/ 358775 h 717550"/>
              <a:gd name="connsiteX4" fmla="*/ 358775 w 717550"/>
              <a:gd name="connsiteY4" fmla="*/ 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50" h="717550">
                <a:moveTo>
                  <a:pt x="358775" y="0"/>
                </a:moveTo>
                <a:cubicBezTo>
                  <a:pt x="556921" y="0"/>
                  <a:pt x="717550" y="160629"/>
                  <a:pt x="717550" y="358775"/>
                </a:cubicBezTo>
                <a:cubicBezTo>
                  <a:pt x="717550" y="556921"/>
                  <a:pt x="556921" y="717550"/>
                  <a:pt x="358775" y="717550"/>
                </a:cubicBezTo>
                <a:cubicBezTo>
                  <a:pt x="160629" y="717550"/>
                  <a:pt x="0" y="556921"/>
                  <a:pt x="0" y="358775"/>
                </a:cubicBezTo>
                <a:cubicBezTo>
                  <a:pt x="0" y="160629"/>
                  <a:pt x="160629" y="0"/>
                  <a:pt x="358775" y="0"/>
                </a:cubicBezTo>
                <a:close/>
              </a:path>
            </a:pathLst>
          </a:custGeom>
          <a:gradFill>
            <a:gsLst>
              <a:gs pos="1000">
                <a:schemeClr val="accent1"/>
              </a:gs>
              <a:gs pos="99000">
                <a:schemeClr val="accent2"/>
              </a:gs>
            </a:gsLst>
            <a:lin ang="108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AC906-8BA8-4862-9581-9484A518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66C7-6393-4420-A381-D31251FA78DB}" type="datetime1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31B58-CD6D-4095-85D4-6359131C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47A93-1537-457E-A6A2-0A77CD02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67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CE9080-8204-4492-B0AA-30BEB419AAE3}"/>
              </a:ext>
            </a:extLst>
          </p:cNvPr>
          <p:cNvSpPr/>
          <p:nvPr userDrawn="1"/>
        </p:nvSpPr>
        <p:spPr bwMode="white">
          <a:xfrm>
            <a:off x="-14514" y="0"/>
            <a:ext cx="12206514" cy="6858000"/>
          </a:xfrm>
          <a:prstGeom prst="rect">
            <a:avLst/>
          </a:prstGeom>
          <a:gradFill>
            <a:gsLst>
              <a:gs pos="0">
                <a:schemeClr val="bg2">
                  <a:lumMod val="85000"/>
                  <a:lumOff val="15000"/>
                  <a:alpha val="69000"/>
                </a:schemeClr>
              </a:gs>
              <a:gs pos="100000">
                <a:schemeClr val="bg2">
                  <a:lumMod val="85000"/>
                  <a:lumOff val="15000"/>
                  <a:alpha val="92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398DB-5F20-4CF8-A365-FD9149D8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0704-EA49-4045-ACED-EA641F6F2CC5}" type="datetime1">
              <a:rPr lang="en-GB" smtClean="0"/>
              <a:t>20/03/2024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41A40-8C0E-4F8D-BB0C-B0099C3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D201-542D-4E38-BD6B-00F05C4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52A0266-E601-495B-B8C1-09F6F835EA72}"/>
              </a:ext>
            </a:extLst>
          </p:cNvPr>
          <p:cNvSpPr/>
          <p:nvPr userDrawn="1"/>
        </p:nvSpPr>
        <p:spPr>
          <a:xfrm>
            <a:off x="-14514" y="1440179"/>
            <a:ext cx="1153016" cy="2592000"/>
          </a:xfrm>
          <a:custGeom>
            <a:avLst/>
            <a:gdLst>
              <a:gd name="connsiteX0" fmla="*/ 0 w 1153016"/>
              <a:gd name="connsiteY0" fmla="*/ 0 h 2574391"/>
              <a:gd name="connsiteX1" fmla="*/ 118684 w 1153016"/>
              <a:gd name="connsiteY1" fmla="*/ 18113 h 2574391"/>
              <a:gd name="connsiteX2" fmla="*/ 1153016 w 1153016"/>
              <a:gd name="connsiteY2" fmla="*/ 1287195 h 2574391"/>
              <a:gd name="connsiteX3" fmla="*/ 118684 w 1153016"/>
              <a:gd name="connsiteY3" fmla="*/ 2556277 h 2574391"/>
              <a:gd name="connsiteX4" fmla="*/ 0 w 1153016"/>
              <a:gd name="connsiteY4" fmla="*/ 2574391 h 257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016" h="2574391">
                <a:moveTo>
                  <a:pt x="0" y="0"/>
                </a:moveTo>
                <a:lnTo>
                  <a:pt x="118684" y="18113"/>
                </a:lnTo>
                <a:cubicBezTo>
                  <a:pt x="708977" y="138904"/>
                  <a:pt x="1153016" y="661194"/>
                  <a:pt x="1153016" y="1287195"/>
                </a:cubicBezTo>
                <a:cubicBezTo>
                  <a:pt x="1153016" y="1913196"/>
                  <a:pt x="708977" y="2435486"/>
                  <a:pt x="118684" y="2556277"/>
                </a:cubicBezTo>
                <a:lnTo>
                  <a:pt x="0" y="25743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D926C8C-45B5-41AA-B315-7ACA347E36D7}"/>
              </a:ext>
            </a:extLst>
          </p:cNvPr>
          <p:cNvSpPr/>
          <p:nvPr userDrawn="1"/>
        </p:nvSpPr>
        <p:spPr>
          <a:xfrm>
            <a:off x="11053490" y="1440179"/>
            <a:ext cx="1153024" cy="2592000"/>
          </a:xfrm>
          <a:custGeom>
            <a:avLst/>
            <a:gdLst>
              <a:gd name="connsiteX0" fmla="*/ 1153024 w 1153024"/>
              <a:gd name="connsiteY0" fmla="*/ 0 h 2574394"/>
              <a:gd name="connsiteX1" fmla="*/ 1153024 w 1153024"/>
              <a:gd name="connsiteY1" fmla="*/ 2574394 h 2574394"/>
              <a:gd name="connsiteX2" fmla="*/ 1034332 w 1153024"/>
              <a:gd name="connsiteY2" fmla="*/ 2556279 h 2574394"/>
              <a:gd name="connsiteX3" fmla="*/ 0 w 1153024"/>
              <a:gd name="connsiteY3" fmla="*/ 1287197 h 2574394"/>
              <a:gd name="connsiteX4" fmla="*/ 1034332 w 1153024"/>
              <a:gd name="connsiteY4" fmla="*/ 18115 h 257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024" h="2574394">
                <a:moveTo>
                  <a:pt x="1153024" y="0"/>
                </a:moveTo>
                <a:lnTo>
                  <a:pt x="1153024" y="2574394"/>
                </a:lnTo>
                <a:lnTo>
                  <a:pt x="1034332" y="2556279"/>
                </a:lnTo>
                <a:cubicBezTo>
                  <a:pt x="444040" y="2435488"/>
                  <a:pt x="0" y="1913198"/>
                  <a:pt x="0" y="1287197"/>
                </a:cubicBezTo>
                <a:cubicBezTo>
                  <a:pt x="0" y="661196"/>
                  <a:pt x="444040" y="138906"/>
                  <a:pt x="1034332" y="18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C2BB37F-22FC-4BFD-8823-6669D4590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0454" y="1440179"/>
            <a:ext cx="2590800" cy="2590800"/>
          </a:xfrm>
          <a:custGeom>
            <a:avLst/>
            <a:gdLst>
              <a:gd name="connsiteX0" fmla="*/ 1295400 w 2590800"/>
              <a:gd name="connsiteY0" fmla="*/ 0 h 2590800"/>
              <a:gd name="connsiteX1" fmla="*/ 2590800 w 2590800"/>
              <a:gd name="connsiteY1" fmla="*/ 1295400 h 2590800"/>
              <a:gd name="connsiteX2" fmla="*/ 1295400 w 2590800"/>
              <a:gd name="connsiteY2" fmla="*/ 2590800 h 2590800"/>
              <a:gd name="connsiteX3" fmla="*/ 0 w 2590800"/>
              <a:gd name="connsiteY3" fmla="*/ 1295400 h 2590800"/>
              <a:gd name="connsiteX4" fmla="*/ 1295400 w 2590800"/>
              <a:gd name="connsiteY4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90800">
                <a:moveTo>
                  <a:pt x="1295400" y="0"/>
                </a:moveTo>
                <a:cubicBezTo>
                  <a:pt x="2010830" y="0"/>
                  <a:pt x="2590800" y="579970"/>
                  <a:pt x="2590800" y="1295400"/>
                </a:cubicBezTo>
                <a:cubicBezTo>
                  <a:pt x="2590800" y="2010830"/>
                  <a:pt x="2010830" y="2590800"/>
                  <a:pt x="1295400" y="2590800"/>
                </a:cubicBezTo>
                <a:cubicBezTo>
                  <a:pt x="579970" y="2590800"/>
                  <a:pt x="0" y="2010830"/>
                  <a:pt x="0" y="1295400"/>
                </a:cubicBezTo>
                <a:cubicBezTo>
                  <a:pt x="0" y="579970"/>
                  <a:pt x="579970" y="0"/>
                  <a:pt x="1295400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2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##%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F12B1C2-A751-4CD5-BE2B-E9E57C66D4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9789" y="1440179"/>
            <a:ext cx="2590800" cy="2590800"/>
          </a:xfrm>
          <a:custGeom>
            <a:avLst/>
            <a:gdLst>
              <a:gd name="connsiteX0" fmla="*/ 1295400 w 2590800"/>
              <a:gd name="connsiteY0" fmla="*/ 0 h 2590800"/>
              <a:gd name="connsiteX1" fmla="*/ 2590800 w 2590800"/>
              <a:gd name="connsiteY1" fmla="*/ 1295400 h 2590800"/>
              <a:gd name="connsiteX2" fmla="*/ 1295400 w 2590800"/>
              <a:gd name="connsiteY2" fmla="*/ 2590800 h 2590800"/>
              <a:gd name="connsiteX3" fmla="*/ 0 w 2590800"/>
              <a:gd name="connsiteY3" fmla="*/ 1295400 h 2590800"/>
              <a:gd name="connsiteX4" fmla="*/ 1295400 w 2590800"/>
              <a:gd name="connsiteY4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90800">
                <a:moveTo>
                  <a:pt x="1295400" y="0"/>
                </a:moveTo>
                <a:cubicBezTo>
                  <a:pt x="2010830" y="0"/>
                  <a:pt x="2590800" y="579970"/>
                  <a:pt x="2590800" y="1295400"/>
                </a:cubicBezTo>
                <a:cubicBezTo>
                  <a:pt x="2590800" y="2010830"/>
                  <a:pt x="2010830" y="2590800"/>
                  <a:pt x="1295400" y="2590800"/>
                </a:cubicBezTo>
                <a:cubicBezTo>
                  <a:pt x="579970" y="2590800"/>
                  <a:pt x="0" y="2010830"/>
                  <a:pt x="0" y="1295400"/>
                </a:cubicBezTo>
                <a:cubicBezTo>
                  <a:pt x="0" y="579970"/>
                  <a:pt x="579970" y="0"/>
                  <a:pt x="1295400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2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##%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83927BA-07A0-4803-A7C5-BAE4CB0F5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99124" y="1440179"/>
            <a:ext cx="2590800" cy="2590800"/>
          </a:xfrm>
          <a:custGeom>
            <a:avLst/>
            <a:gdLst>
              <a:gd name="connsiteX0" fmla="*/ 1295400 w 2590800"/>
              <a:gd name="connsiteY0" fmla="*/ 0 h 2590800"/>
              <a:gd name="connsiteX1" fmla="*/ 2590800 w 2590800"/>
              <a:gd name="connsiteY1" fmla="*/ 1295400 h 2590800"/>
              <a:gd name="connsiteX2" fmla="*/ 1295400 w 2590800"/>
              <a:gd name="connsiteY2" fmla="*/ 2590800 h 2590800"/>
              <a:gd name="connsiteX3" fmla="*/ 0 w 2590800"/>
              <a:gd name="connsiteY3" fmla="*/ 1295400 h 2590800"/>
              <a:gd name="connsiteX4" fmla="*/ 1295400 w 2590800"/>
              <a:gd name="connsiteY4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90800">
                <a:moveTo>
                  <a:pt x="1295400" y="0"/>
                </a:moveTo>
                <a:cubicBezTo>
                  <a:pt x="2010830" y="0"/>
                  <a:pt x="2590800" y="579970"/>
                  <a:pt x="2590800" y="1295400"/>
                </a:cubicBezTo>
                <a:cubicBezTo>
                  <a:pt x="2590800" y="2010830"/>
                  <a:pt x="2010830" y="2590800"/>
                  <a:pt x="1295400" y="2590800"/>
                </a:cubicBezTo>
                <a:cubicBezTo>
                  <a:pt x="579970" y="2590800"/>
                  <a:pt x="0" y="2010830"/>
                  <a:pt x="0" y="1295400"/>
                </a:cubicBezTo>
                <a:cubicBezTo>
                  <a:pt x="0" y="579970"/>
                  <a:pt x="579970" y="0"/>
                  <a:pt x="1295400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2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##%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F919E7F-4A43-4285-8ED3-F4421E22C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0454" y="4288518"/>
            <a:ext cx="2590799" cy="65864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EFF874CF-AEAE-409B-8757-3B4B0F9C54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6235" y="4288518"/>
            <a:ext cx="2590799" cy="65864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80CC93E4-03B4-4FA2-AFA9-7CA1B221D3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2016" y="4288518"/>
            <a:ext cx="2590799" cy="65864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06D46F89-DAFA-499A-9F1E-1BF25215D8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00454" y="4993112"/>
            <a:ext cx="2590799" cy="106937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>
                <a:latin typeface="+mn-lt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25ABFEAE-D229-4040-B93A-0FFAB6D6D7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6235" y="4993112"/>
            <a:ext cx="2590799" cy="106937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>
                <a:latin typeface="+mn-lt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7202A193-9B5B-4EE1-8661-B52B04FD42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2016" y="4993112"/>
            <a:ext cx="2590799" cy="106937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>
                <a:latin typeface="+mn-lt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8420C-6462-47A1-B873-DA3DAE9D57A8}"/>
              </a:ext>
            </a:extLst>
          </p:cNvPr>
          <p:cNvSpPr txBox="1"/>
          <p:nvPr userDrawn="1"/>
        </p:nvSpPr>
        <p:spPr>
          <a:xfrm>
            <a:off x="3543300" y="-307777"/>
            <a:ext cx="5105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>
                <a:solidFill>
                  <a:schemeClr val="bg1"/>
                </a:solidFill>
                <a:latin typeface="+mj-lt"/>
              </a:rPr>
              <a:t>To add an image - Change image in image background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87853-A27E-4639-8B6F-EBADBE2F60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393" y="6293101"/>
            <a:ext cx="1329644" cy="29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5125"/>
            <a:ext cx="10991851" cy="12718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992313"/>
            <a:ext cx="10766425" cy="4184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1419" y="6356350"/>
            <a:ext cx="827806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5A829-2D57-4DCD-860C-C9B10BDCA6FA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9" y="6356350"/>
            <a:ext cx="4516655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7989" y="6356350"/>
            <a:ext cx="294373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1F3D6E3-D285-4A6B-AC46-659F1F5DBED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 bwMode="black">
          <a:xfrm>
            <a:off x="239393" y="6293101"/>
            <a:ext cx="1329644" cy="29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13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99" r:id="rId5"/>
    <p:sldLayoutId id="2147483664" r:id="rId6"/>
    <p:sldLayoutId id="2147483654" r:id="rId7"/>
    <p:sldLayoutId id="2147483665" r:id="rId8"/>
    <p:sldLayoutId id="2147483666" r:id="rId9"/>
    <p:sldLayoutId id="2147483667" r:id="rId10"/>
    <p:sldLayoutId id="2147483655" r:id="rId11"/>
    <p:sldLayoutId id="2147483662" r:id="rId12"/>
    <p:sldLayoutId id="2147483663" r:id="rId13"/>
    <p:sldLayoutId id="2147483657" r:id="rId14"/>
    <p:sldLayoutId id="2147483659" r:id="rId15"/>
    <p:sldLayoutId id="2147483658" r:id="rId16"/>
    <p:sldLayoutId id="2147483661" r:id="rId17"/>
    <p:sldLayoutId id="2147483697" r:id="rId18"/>
    <p:sldLayoutId id="2147483689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825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82663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3838" userDrawn="1">
          <p15:clr>
            <a:srgbClr val="F26B43"/>
          </p15:clr>
        </p15:guide>
        <p15:guide id="4" pos="370" userDrawn="1">
          <p15:clr>
            <a:srgbClr val="F26B43"/>
          </p15:clr>
        </p15:guide>
        <p15:guide id="5" pos="7294" userDrawn="1">
          <p15:clr>
            <a:srgbClr val="F26B43"/>
          </p15:clr>
        </p15:guide>
        <p15:guide id="7" orient="horz" pos="1255" userDrawn="1">
          <p15:clr>
            <a:srgbClr val="F26B43"/>
          </p15:clr>
        </p15:guide>
        <p15:guide id="8" orient="horz" pos="1037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5125"/>
            <a:ext cx="10991851" cy="12718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992313"/>
            <a:ext cx="10766425" cy="4184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1419" y="6356350"/>
            <a:ext cx="827806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5A829-2D57-4DCD-860C-C9B10BDCA6FA}" type="datetime1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9" y="6356350"/>
            <a:ext cx="4516655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7989" y="6356350"/>
            <a:ext cx="294373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aphic 7">
            <a:extLst>
              <a:ext uri="{FF2B5EF4-FFF2-40B4-BE49-F238E27FC236}">
                <a16:creationId xmlns:a16="http://schemas.microsoft.com/office/drawing/2014/main" id="{55A25656-2DCC-452F-B9DF-C77BB409BC78}"/>
              </a:ext>
            </a:extLst>
          </p:cNvPr>
          <p:cNvGrpSpPr/>
          <p:nvPr userDrawn="1"/>
        </p:nvGrpSpPr>
        <p:grpSpPr>
          <a:xfrm>
            <a:off x="239393" y="6293100"/>
            <a:ext cx="1329644" cy="296082"/>
            <a:chOff x="239393" y="6293100"/>
            <a:chExt cx="1329644" cy="296082"/>
          </a:xfrm>
        </p:grpSpPr>
        <p:grpSp>
          <p:nvGrpSpPr>
            <p:cNvPr id="9" name="Graphic 7">
              <a:extLst>
                <a:ext uri="{FF2B5EF4-FFF2-40B4-BE49-F238E27FC236}">
                  <a16:creationId xmlns:a16="http://schemas.microsoft.com/office/drawing/2014/main" id="{2061E808-50A7-4B79-9518-70753784C3E4}"/>
                </a:ext>
              </a:extLst>
            </p:cNvPr>
            <p:cNvGrpSpPr/>
            <p:nvPr/>
          </p:nvGrpSpPr>
          <p:grpSpPr>
            <a:xfrm>
              <a:off x="589060" y="6332517"/>
              <a:ext cx="940559" cy="256301"/>
              <a:chOff x="589060" y="6332517"/>
              <a:chExt cx="940559" cy="256301"/>
            </a:xfrm>
            <a:solidFill>
              <a:srgbClr val="000000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6FF4B41-5315-4312-90A6-F266F05F99E0}"/>
                  </a:ext>
                </a:extLst>
              </p:cNvPr>
              <p:cNvSpPr/>
              <p:nvPr/>
            </p:nvSpPr>
            <p:spPr>
              <a:xfrm>
                <a:off x="589060" y="6332517"/>
                <a:ext cx="95363" cy="190727"/>
              </a:xfrm>
              <a:custGeom>
                <a:avLst/>
                <a:gdLst>
                  <a:gd name="connsiteX0" fmla="*/ 95364 w 95363"/>
                  <a:gd name="connsiteY0" fmla="*/ 27065 h 190727"/>
                  <a:gd name="connsiteX1" fmla="*/ 28882 w 95363"/>
                  <a:gd name="connsiteY1" fmla="*/ 27065 h 190727"/>
                  <a:gd name="connsiteX2" fmla="*/ 28882 w 95363"/>
                  <a:gd name="connsiteY2" fmla="*/ 72840 h 190727"/>
                  <a:gd name="connsiteX3" fmla="*/ 93002 w 95363"/>
                  <a:gd name="connsiteY3" fmla="*/ 72840 h 190727"/>
                  <a:gd name="connsiteX4" fmla="*/ 93002 w 95363"/>
                  <a:gd name="connsiteY4" fmla="*/ 99905 h 190727"/>
                  <a:gd name="connsiteX5" fmla="*/ 28882 w 95363"/>
                  <a:gd name="connsiteY5" fmla="*/ 99905 h 190727"/>
                  <a:gd name="connsiteX6" fmla="*/ 28882 w 95363"/>
                  <a:gd name="connsiteY6" fmla="*/ 190728 h 190727"/>
                  <a:gd name="connsiteX7" fmla="*/ 0 w 95363"/>
                  <a:gd name="connsiteY7" fmla="*/ 190728 h 190727"/>
                  <a:gd name="connsiteX8" fmla="*/ 0 w 95363"/>
                  <a:gd name="connsiteY8" fmla="*/ 0 h 190727"/>
                  <a:gd name="connsiteX9" fmla="*/ 95364 w 95363"/>
                  <a:gd name="connsiteY9" fmla="*/ 0 h 190727"/>
                  <a:gd name="connsiteX10" fmla="*/ 95364 w 95363"/>
                  <a:gd name="connsiteY10" fmla="*/ 27065 h 190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363" h="190727">
                    <a:moveTo>
                      <a:pt x="95364" y="27065"/>
                    </a:moveTo>
                    <a:lnTo>
                      <a:pt x="28882" y="27065"/>
                    </a:lnTo>
                    <a:lnTo>
                      <a:pt x="28882" y="72840"/>
                    </a:lnTo>
                    <a:lnTo>
                      <a:pt x="93002" y="72840"/>
                    </a:lnTo>
                    <a:lnTo>
                      <a:pt x="93002" y="99905"/>
                    </a:lnTo>
                    <a:lnTo>
                      <a:pt x="28882" y="99905"/>
                    </a:lnTo>
                    <a:lnTo>
                      <a:pt x="28882" y="190728"/>
                    </a:lnTo>
                    <a:lnTo>
                      <a:pt x="0" y="190728"/>
                    </a:lnTo>
                    <a:lnTo>
                      <a:pt x="0" y="0"/>
                    </a:lnTo>
                    <a:lnTo>
                      <a:pt x="95364" y="0"/>
                    </a:lnTo>
                    <a:lnTo>
                      <a:pt x="95364" y="27065"/>
                    </a:lnTo>
                    <a:close/>
                  </a:path>
                </a:pathLst>
              </a:custGeom>
              <a:solidFill>
                <a:srgbClr val="000000"/>
              </a:solidFill>
              <a:ln w="1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DB4D934-5C18-4152-BCAF-955A4171ED1E}"/>
                  </a:ext>
                </a:extLst>
              </p:cNvPr>
              <p:cNvSpPr/>
              <p:nvPr/>
            </p:nvSpPr>
            <p:spPr>
              <a:xfrm>
                <a:off x="685514" y="6399544"/>
                <a:ext cx="128423" cy="127151"/>
              </a:xfrm>
              <a:custGeom>
                <a:avLst/>
                <a:gdLst>
                  <a:gd name="connsiteX0" fmla="*/ 0 w 128423"/>
                  <a:gd name="connsiteY0" fmla="*/ 62668 h 127151"/>
                  <a:gd name="connsiteX1" fmla="*/ 18709 w 128423"/>
                  <a:gd name="connsiteY1" fmla="*/ 18346 h 127151"/>
                  <a:gd name="connsiteX2" fmla="*/ 64121 w 128423"/>
                  <a:gd name="connsiteY2" fmla="*/ 0 h 127151"/>
                  <a:gd name="connsiteX3" fmla="*/ 109895 w 128423"/>
                  <a:gd name="connsiteY3" fmla="*/ 18346 h 127151"/>
                  <a:gd name="connsiteX4" fmla="*/ 128423 w 128423"/>
                  <a:gd name="connsiteY4" fmla="*/ 63576 h 127151"/>
                  <a:gd name="connsiteX5" fmla="*/ 109714 w 128423"/>
                  <a:gd name="connsiteY5" fmla="*/ 108987 h 127151"/>
                  <a:gd name="connsiteX6" fmla="*/ 63576 w 128423"/>
                  <a:gd name="connsiteY6" fmla="*/ 127152 h 127151"/>
                  <a:gd name="connsiteX7" fmla="*/ 18165 w 128423"/>
                  <a:gd name="connsiteY7" fmla="*/ 108624 h 127151"/>
                  <a:gd name="connsiteX8" fmla="*/ 0 w 128423"/>
                  <a:gd name="connsiteY8" fmla="*/ 62668 h 127151"/>
                  <a:gd name="connsiteX9" fmla="*/ 28518 w 128423"/>
                  <a:gd name="connsiteY9" fmla="*/ 63213 h 127151"/>
                  <a:gd name="connsiteX10" fmla="*/ 38146 w 128423"/>
                  <a:gd name="connsiteY10" fmla="*/ 91731 h 127151"/>
                  <a:gd name="connsiteX11" fmla="*/ 64302 w 128423"/>
                  <a:gd name="connsiteY11" fmla="*/ 102266 h 127151"/>
                  <a:gd name="connsiteX12" fmla="*/ 90459 w 128423"/>
                  <a:gd name="connsiteY12" fmla="*/ 91731 h 127151"/>
                  <a:gd name="connsiteX13" fmla="*/ 100268 w 128423"/>
                  <a:gd name="connsiteY13" fmla="*/ 63758 h 127151"/>
                  <a:gd name="connsiteX14" fmla="*/ 90459 w 128423"/>
                  <a:gd name="connsiteY14" fmla="*/ 35784 h 127151"/>
                  <a:gd name="connsiteX15" fmla="*/ 64302 w 128423"/>
                  <a:gd name="connsiteY15" fmla="*/ 25067 h 127151"/>
                  <a:gd name="connsiteX16" fmla="*/ 38509 w 128423"/>
                  <a:gd name="connsiteY16" fmla="*/ 35784 h 127151"/>
                  <a:gd name="connsiteX17" fmla="*/ 28518 w 128423"/>
                  <a:gd name="connsiteY17" fmla="*/ 63213 h 1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8423" h="127151">
                    <a:moveTo>
                      <a:pt x="0" y="62668"/>
                    </a:moveTo>
                    <a:cubicBezTo>
                      <a:pt x="0" y="45230"/>
                      <a:pt x="6176" y="30516"/>
                      <a:pt x="18709" y="18346"/>
                    </a:cubicBezTo>
                    <a:cubicBezTo>
                      <a:pt x="31061" y="6176"/>
                      <a:pt x="46320" y="0"/>
                      <a:pt x="64121" y="0"/>
                    </a:cubicBezTo>
                    <a:cubicBezTo>
                      <a:pt x="82104" y="0"/>
                      <a:pt x="97362" y="6176"/>
                      <a:pt x="109895" y="18346"/>
                    </a:cubicBezTo>
                    <a:cubicBezTo>
                      <a:pt x="122247" y="30698"/>
                      <a:pt x="128423" y="45775"/>
                      <a:pt x="128423" y="63576"/>
                    </a:cubicBezTo>
                    <a:cubicBezTo>
                      <a:pt x="128423" y="81559"/>
                      <a:pt x="122247" y="96817"/>
                      <a:pt x="109714" y="108987"/>
                    </a:cubicBezTo>
                    <a:cubicBezTo>
                      <a:pt x="97180" y="121157"/>
                      <a:pt x="81740" y="127152"/>
                      <a:pt x="63576" y="127152"/>
                    </a:cubicBezTo>
                    <a:cubicBezTo>
                      <a:pt x="45593" y="127152"/>
                      <a:pt x="30335" y="120976"/>
                      <a:pt x="18165" y="108624"/>
                    </a:cubicBezTo>
                    <a:cubicBezTo>
                      <a:pt x="6176" y="96454"/>
                      <a:pt x="0" y="81196"/>
                      <a:pt x="0" y="62668"/>
                    </a:cubicBezTo>
                    <a:close/>
                    <a:moveTo>
                      <a:pt x="28518" y="63213"/>
                    </a:moveTo>
                    <a:cubicBezTo>
                      <a:pt x="28518" y="75201"/>
                      <a:pt x="31788" y="84828"/>
                      <a:pt x="38146" y="91731"/>
                    </a:cubicBezTo>
                    <a:cubicBezTo>
                      <a:pt x="44685" y="98815"/>
                      <a:pt x="53404" y="102266"/>
                      <a:pt x="64302" y="102266"/>
                    </a:cubicBezTo>
                    <a:cubicBezTo>
                      <a:pt x="75201" y="102266"/>
                      <a:pt x="83920" y="98815"/>
                      <a:pt x="90459" y="91731"/>
                    </a:cubicBezTo>
                    <a:cubicBezTo>
                      <a:pt x="96999" y="84647"/>
                      <a:pt x="100268" y="75383"/>
                      <a:pt x="100268" y="63758"/>
                    </a:cubicBezTo>
                    <a:cubicBezTo>
                      <a:pt x="100268" y="52132"/>
                      <a:pt x="96999" y="42687"/>
                      <a:pt x="90459" y="35784"/>
                    </a:cubicBezTo>
                    <a:cubicBezTo>
                      <a:pt x="83920" y="28700"/>
                      <a:pt x="75201" y="25067"/>
                      <a:pt x="64302" y="25067"/>
                    </a:cubicBezTo>
                    <a:cubicBezTo>
                      <a:pt x="53767" y="25067"/>
                      <a:pt x="45048" y="28518"/>
                      <a:pt x="38509" y="35784"/>
                    </a:cubicBezTo>
                    <a:cubicBezTo>
                      <a:pt x="31788" y="42868"/>
                      <a:pt x="28518" y="51951"/>
                      <a:pt x="28518" y="632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E8F2A33-14D7-43F6-BD71-463154DDEF2A}"/>
                  </a:ext>
                </a:extLst>
              </p:cNvPr>
              <p:cNvSpPr/>
              <p:nvPr/>
            </p:nvSpPr>
            <p:spPr>
              <a:xfrm>
                <a:off x="824472" y="6399544"/>
                <a:ext cx="78834" cy="123700"/>
              </a:xfrm>
              <a:custGeom>
                <a:avLst/>
                <a:gdLst>
                  <a:gd name="connsiteX0" fmla="*/ 0 w 78834"/>
                  <a:gd name="connsiteY0" fmla="*/ 3451 h 123700"/>
                  <a:gd name="connsiteX1" fmla="*/ 27792 w 78834"/>
                  <a:gd name="connsiteY1" fmla="*/ 3451 h 123700"/>
                  <a:gd name="connsiteX2" fmla="*/ 27792 w 78834"/>
                  <a:gd name="connsiteY2" fmla="*/ 14168 h 123700"/>
                  <a:gd name="connsiteX3" fmla="*/ 41415 w 78834"/>
                  <a:gd name="connsiteY3" fmla="*/ 3088 h 123700"/>
                  <a:gd name="connsiteX4" fmla="*/ 55765 w 78834"/>
                  <a:gd name="connsiteY4" fmla="*/ 0 h 123700"/>
                  <a:gd name="connsiteX5" fmla="*/ 78834 w 78834"/>
                  <a:gd name="connsiteY5" fmla="*/ 7084 h 123700"/>
                  <a:gd name="connsiteX6" fmla="*/ 66119 w 78834"/>
                  <a:gd name="connsiteY6" fmla="*/ 32515 h 123700"/>
                  <a:gd name="connsiteX7" fmla="*/ 50679 w 78834"/>
                  <a:gd name="connsiteY7" fmla="*/ 26884 h 123700"/>
                  <a:gd name="connsiteX8" fmla="*/ 27973 w 78834"/>
                  <a:gd name="connsiteY8" fmla="*/ 61215 h 123700"/>
                  <a:gd name="connsiteX9" fmla="*/ 27973 w 78834"/>
                  <a:gd name="connsiteY9" fmla="*/ 123701 h 123700"/>
                  <a:gd name="connsiteX10" fmla="*/ 182 w 78834"/>
                  <a:gd name="connsiteY10" fmla="*/ 123701 h 123700"/>
                  <a:gd name="connsiteX11" fmla="*/ 182 w 78834"/>
                  <a:gd name="connsiteY11" fmla="*/ 3451 h 12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834" h="123700">
                    <a:moveTo>
                      <a:pt x="0" y="3451"/>
                    </a:moveTo>
                    <a:lnTo>
                      <a:pt x="27792" y="3451"/>
                    </a:lnTo>
                    <a:lnTo>
                      <a:pt x="27792" y="14168"/>
                    </a:lnTo>
                    <a:cubicBezTo>
                      <a:pt x="32878" y="8719"/>
                      <a:pt x="37419" y="5086"/>
                      <a:pt x="41415" y="3088"/>
                    </a:cubicBezTo>
                    <a:cubicBezTo>
                      <a:pt x="45411" y="1090"/>
                      <a:pt x="50316" y="0"/>
                      <a:pt x="55765" y="0"/>
                    </a:cubicBezTo>
                    <a:cubicBezTo>
                      <a:pt x="63031" y="0"/>
                      <a:pt x="70842" y="2361"/>
                      <a:pt x="78834" y="7084"/>
                    </a:cubicBezTo>
                    <a:lnTo>
                      <a:pt x="66119" y="32515"/>
                    </a:lnTo>
                    <a:cubicBezTo>
                      <a:pt x="60851" y="28700"/>
                      <a:pt x="55765" y="26884"/>
                      <a:pt x="50679" y="26884"/>
                    </a:cubicBezTo>
                    <a:cubicBezTo>
                      <a:pt x="35603" y="26884"/>
                      <a:pt x="27973" y="38327"/>
                      <a:pt x="27973" y="61215"/>
                    </a:cubicBezTo>
                    <a:lnTo>
                      <a:pt x="27973" y="123701"/>
                    </a:lnTo>
                    <a:lnTo>
                      <a:pt x="182" y="123701"/>
                    </a:lnTo>
                    <a:lnTo>
                      <a:pt x="182" y="3451"/>
                    </a:lnTo>
                    <a:close/>
                  </a:path>
                </a:pathLst>
              </a:custGeom>
              <a:solidFill>
                <a:srgbClr val="000000"/>
              </a:solidFill>
              <a:ln w="1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9440F98-88AC-4639-B165-5B010808E114}"/>
                  </a:ext>
                </a:extLst>
              </p:cNvPr>
              <p:cNvSpPr/>
              <p:nvPr/>
            </p:nvSpPr>
            <p:spPr>
              <a:xfrm>
                <a:off x="916566" y="6399544"/>
                <a:ext cx="165297" cy="123700"/>
              </a:xfrm>
              <a:custGeom>
                <a:avLst/>
                <a:gdLst>
                  <a:gd name="connsiteX0" fmla="*/ 0 w 165297"/>
                  <a:gd name="connsiteY0" fmla="*/ 3451 h 123700"/>
                  <a:gd name="connsiteX1" fmla="*/ 27792 w 165297"/>
                  <a:gd name="connsiteY1" fmla="*/ 3451 h 123700"/>
                  <a:gd name="connsiteX2" fmla="*/ 27792 w 165297"/>
                  <a:gd name="connsiteY2" fmla="*/ 14532 h 123700"/>
                  <a:gd name="connsiteX3" fmla="*/ 41597 w 165297"/>
                  <a:gd name="connsiteY3" fmla="*/ 3088 h 123700"/>
                  <a:gd name="connsiteX4" fmla="*/ 56855 w 165297"/>
                  <a:gd name="connsiteY4" fmla="*/ 0 h 123700"/>
                  <a:gd name="connsiteX5" fmla="*/ 89188 w 165297"/>
                  <a:gd name="connsiteY5" fmla="*/ 17801 h 123700"/>
                  <a:gd name="connsiteX6" fmla="*/ 124609 w 165297"/>
                  <a:gd name="connsiteY6" fmla="*/ 0 h 123700"/>
                  <a:gd name="connsiteX7" fmla="*/ 165297 w 165297"/>
                  <a:gd name="connsiteY7" fmla="*/ 49226 h 123700"/>
                  <a:gd name="connsiteX8" fmla="*/ 165297 w 165297"/>
                  <a:gd name="connsiteY8" fmla="*/ 123701 h 123700"/>
                  <a:gd name="connsiteX9" fmla="*/ 137324 w 165297"/>
                  <a:gd name="connsiteY9" fmla="*/ 123701 h 123700"/>
                  <a:gd name="connsiteX10" fmla="*/ 137324 w 165297"/>
                  <a:gd name="connsiteY10" fmla="*/ 56855 h 123700"/>
                  <a:gd name="connsiteX11" fmla="*/ 133146 w 165297"/>
                  <a:gd name="connsiteY11" fmla="*/ 32333 h 123700"/>
                  <a:gd name="connsiteX12" fmla="*/ 118978 w 165297"/>
                  <a:gd name="connsiteY12" fmla="*/ 25067 h 123700"/>
                  <a:gd name="connsiteX13" fmla="*/ 102266 w 165297"/>
                  <a:gd name="connsiteY13" fmla="*/ 33786 h 123700"/>
                  <a:gd name="connsiteX14" fmla="*/ 96999 w 165297"/>
                  <a:gd name="connsiteY14" fmla="*/ 61578 h 123700"/>
                  <a:gd name="connsiteX15" fmla="*/ 96999 w 165297"/>
                  <a:gd name="connsiteY15" fmla="*/ 123701 h 123700"/>
                  <a:gd name="connsiteX16" fmla="*/ 69025 w 165297"/>
                  <a:gd name="connsiteY16" fmla="*/ 123701 h 123700"/>
                  <a:gd name="connsiteX17" fmla="*/ 69025 w 165297"/>
                  <a:gd name="connsiteY17" fmla="*/ 57218 h 123700"/>
                  <a:gd name="connsiteX18" fmla="*/ 50497 w 165297"/>
                  <a:gd name="connsiteY18" fmla="*/ 25067 h 123700"/>
                  <a:gd name="connsiteX19" fmla="*/ 33423 w 165297"/>
                  <a:gd name="connsiteY19" fmla="*/ 33786 h 123700"/>
                  <a:gd name="connsiteX20" fmla="*/ 27973 w 165297"/>
                  <a:gd name="connsiteY20" fmla="*/ 61396 h 123700"/>
                  <a:gd name="connsiteX21" fmla="*/ 27973 w 165297"/>
                  <a:gd name="connsiteY21" fmla="*/ 123519 h 123700"/>
                  <a:gd name="connsiteX22" fmla="*/ 182 w 165297"/>
                  <a:gd name="connsiteY22" fmla="*/ 123519 h 123700"/>
                  <a:gd name="connsiteX23" fmla="*/ 182 w 165297"/>
                  <a:gd name="connsiteY23" fmla="*/ 3451 h 12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5297" h="123700">
                    <a:moveTo>
                      <a:pt x="0" y="3451"/>
                    </a:moveTo>
                    <a:lnTo>
                      <a:pt x="27792" y="3451"/>
                    </a:lnTo>
                    <a:lnTo>
                      <a:pt x="27792" y="14532"/>
                    </a:lnTo>
                    <a:cubicBezTo>
                      <a:pt x="33241" y="8901"/>
                      <a:pt x="37782" y="5086"/>
                      <a:pt x="41597" y="3088"/>
                    </a:cubicBezTo>
                    <a:cubicBezTo>
                      <a:pt x="45593" y="1090"/>
                      <a:pt x="50679" y="0"/>
                      <a:pt x="56855" y="0"/>
                    </a:cubicBezTo>
                    <a:cubicBezTo>
                      <a:pt x="70478" y="0"/>
                      <a:pt x="81195" y="5994"/>
                      <a:pt x="89188" y="17801"/>
                    </a:cubicBezTo>
                    <a:cubicBezTo>
                      <a:pt x="97907" y="5994"/>
                      <a:pt x="109714" y="0"/>
                      <a:pt x="124609" y="0"/>
                    </a:cubicBezTo>
                    <a:cubicBezTo>
                      <a:pt x="151674" y="0"/>
                      <a:pt x="165297" y="16530"/>
                      <a:pt x="165297" y="49226"/>
                    </a:cubicBezTo>
                    <a:lnTo>
                      <a:pt x="165297" y="123701"/>
                    </a:lnTo>
                    <a:lnTo>
                      <a:pt x="137324" y="123701"/>
                    </a:lnTo>
                    <a:lnTo>
                      <a:pt x="137324" y="56855"/>
                    </a:lnTo>
                    <a:cubicBezTo>
                      <a:pt x="137324" y="45411"/>
                      <a:pt x="135871" y="37237"/>
                      <a:pt x="133146" y="32333"/>
                    </a:cubicBezTo>
                    <a:cubicBezTo>
                      <a:pt x="130240" y="27428"/>
                      <a:pt x="125517" y="25067"/>
                      <a:pt x="118978" y="25067"/>
                    </a:cubicBezTo>
                    <a:cubicBezTo>
                      <a:pt x="111349" y="25067"/>
                      <a:pt x="105718" y="27973"/>
                      <a:pt x="102266" y="33786"/>
                    </a:cubicBezTo>
                    <a:cubicBezTo>
                      <a:pt x="98815" y="39599"/>
                      <a:pt x="96999" y="48863"/>
                      <a:pt x="96999" y="61578"/>
                    </a:cubicBezTo>
                    <a:lnTo>
                      <a:pt x="96999" y="123701"/>
                    </a:lnTo>
                    <a:lnTo>
                      <a:pt x="69025" y="123701"/>
                    </a:lnTo>
                    <a:lnTo>
                      <a:pt x="69025" y="57218"/>
                    </a:lnTo>
                    <a:cubicBezTo>
                      <a:pt x="69025" y="35784"/>
                      <a:pt x="62849" y="25067"/>
                      <a:pt x="50497" y="25067"/>
                    </a:cubicBezTo>
                    <a:cubicBezTo>
                      <a:pt x="42687" y="25067"/>
                      <a:pt x="36874" y="27973"/>
                      <a:pt x="33423" y="33786"/>
                    </a:cubicBezTo>
                    <a:cubicBezTo>
                      <a:pt x="29790" y="39599"/>
                      <a:pt x="27973" y="48863"/>
                      <a:pt x="27973" y="61396"/>
                    </a:cubicBezTo>
                    <a:lnTo>
                      <a:pt x="27973" y="123519"/>
                    </a:lnTo>
                    <a:lnTo>
                      <a:pt x="182" y="123519"/>
                    </a:lnTo>
                    <a:lnTo>
                      <a:pt x="182" y="3451"/>
                    </a:lnTo>
                    <a:close/>
                  </a:path>
                </a:pathLst>
              </a:custGeom>
              <a:solidFill>
                <a:srgbClr val="000000"/>
              </a:solidFill>
              <a:ln w="1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2FFF07A-4FDE-4B16-86F6-E9A3A6D371B0}"/>
                  </a:ext>
                </a:extLst>
              </p:cNvPr>
              <p:cNvSpPr/>
              <p:nvPr/>
            </p:nvSpPr>
            <p:spPr>
              <a:xfrm>
                <a:off x="1100936" y="6399544"/>
                <a:ext cx="122247" cy="189274"/>
              </a:xfrm>
              <a:custGeom>
                <a:avLst/>
                <a:gdLst>
                  <a:gd name="connsiteX0" fmla="*/ 27792 w 122247"/>
                  <a:gd name="connsiteY0" fmla="*/ 189275 h 189274"/>
                  <a:gd name="connsiteX1" fmla="*/ 0 w 122247"/>
                  <a:gd name="connsiteY1" fmla="*/ 189275 h 189274"/>
                  <a:gd name="connsiteX2" fmla="*/ 0 w 122247"/>
                  <a:gd name="connsiteY2" fmla="*/ 3451 h 189274"/>
                  <a:gd name="connsiteX3" fmla="*/ 27792 w 122247"/>
                  <a:gd name="connsiteY3" fmla="*/ 3451 h 189274"/>
                  <a:gd name="connsiteX4" fmla="*/ 27792 w 122247"/>
                  <a:gd name="connsiteY4" fmla="*/ 16530 h 189274"/>
                  <a:gd name="connsiteX5" fmla="*/ 65029 w 122247"/>
                  <a:gd name="connsiteY5" fmla="*/ 0 h 189274"/>
                  <a:gd name="connsiteX6" fmla="*/ 105899 w 122247"/>
                  <a:gd name="connsiteY6" fmla="*/ 18346 h 189274"/>
                  <a:gd name="connsiteX7" fmla="*/ 122247 w 122247"/>
                  <a:gd name="connsiteY7" fmla="*/ 64121 h 189274"/>
                  <a:gd name="connsiteX8" fmla="*/ 106081 w 122247"/>
                  <a:gd name="connsiteY8" fmla="*/ 109169 h 189274"/>
                  <a:gd name="connsiteX9" fmla="*/ 65574 w 122247"/>
                  <a:gd name="connsiteY9" fmla="*/ 127152 h 189274"/>
                  <a:gd name="connsiteX10" fmla="*/ 27792 w 122247"/>
                  <a:gd name="connsiteY10" fmla="*/ 110259 h 189274"/>
                  <a:gd name="connsiteX11" fmla="*/ 27792 w 122247"/>
                  <a:gd name="connsiteY11" fmla="*/ 189275 h 189274"/>
                  <a:gd name="connsiteX12" fmla="*/ 93911 w 122247"/>
                  <a:gd name="connsiteY12" fmla="*/ 64302 h 189274"/>
                  <a:gd name="connsiteX13" fmla="*/ 84465 w 122247"/>
                  <a:gd name="connsiteY13" fmla="*/ 36147 h 189274"/>
                  <a:gd name="connsiteX14" fmla="*/ 60488 w 122247"/>
                  <a:gd name="connsiteY14" fmla="*/ 25067 h 189274"/>
                  <a:gd name="connsiteX15" fmla="*/ 35603 w 122247"/>
                  <a:gd name="connsiteY15" fmla="*/ 35784 h 189274"/>
                  <a:gd name="connsiteX16" fmla="*/ 26157 w 122247"/>
                  <a:gd name="connsiteY16" fmla="*/ 63758 h 189274"/>
                  <a:gd name="connsiteX17" fmla="*/ 35603 w 122247"/>
                  <a:gd name="connsiteY17" fmla="*/ 91731 h 189274"/>
                  <a:gd name="connsiteX18" fmla="*/ 60306 w 122247"/>
                  <a:gd name="connsiteY18" fmla="*/ 102448 h 189274"/>
                  <a:gd name="connsiteX19" fmla="*/ 84102 w 122247"/>
                  <a:gd name="connsiteY19" fmla="*/ 91549 h 189274"/>
                  <a:gd name="connsiteX20" fmla="*/ 93911 w 122247"/>
                  <a:gd name="connsiteY20" fmla="*/ 64302 h 18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2247" h="189274">
                    <a:moveTo>
                      <a:pt x="27792" y="189275"/>
                    </a:moveTo>
                    <a:lnTo>
                      <a:pt x="0" y="189275"/>
                    </a:lnTo>
                    <a:lnTo>
                      <a:pt x="0" y="3451"/>
                    </a:lnTo>
                    <a:lnTo>
                      <a:pt x="27792" y="3451"/>
                    </a:lnTo>
                    <a:lnTo>
                      <a:pt x="27792" y="16530"/>
                    </a:lnTo>
                    <a:cubicBezTo>
                      <a:pt x="38690" y="5631"/>
                      <a:pt x="51224" y="0"/>
                      <a:pt x="65029" y="0"/>
                    </a:cubicBezTo>
                    <a:cubicBezTo>
                      <a:pt x="81559" y="0"/>
                      <a:pt x="95182" y="6176"/>
                      <a:pt x="105899" y="18346"/>
                    </a:cubicBezTo>
                    <a:cubicBezTo>
                      <a:pt x="116798" y="30516"/>
                      <a:pt x="122247" y="45775"/>
                      <a:pt x="122247" y="64121"/>
                    </a:cubicBezTo>
                    <a:cubicBezTo>
                      <a:pt x="122247" y="82104"/>
                      <a:pt x="116798" y="97180"/>
                      <a:pt x="106081" y="109169"/>
                    </a:cubicBezTo>
                    <a:cubicBezTo>
                      <a:pt x="95364" y="121157"/>
                      <a:pt x="81922" y="127152"/>
                      <a:pt x="65574" y="127152"/>
                    </a:cubicBezTo>
                    <a:cubicBezTo>
                      <a:pt x="51406" y="127152"/>
                      <a:pt x="38872" y="121521"/>
                      <a:pt x="27792" y="110259"/>
                    </a:cubicBezTo>
                    <a:lnTo>
                      <a:pt x="27792" y="189275"/>
                    </a:lnTo>
                    <a:close/>
                    <a:moveTo>
                      <a:pt x="93911" y="64302"/>
                    </a:moveTo>
                    <a:cubicBezTo>
                      <a:pt x="93911" y="52859"/>
                      <a:pt x="90823" y="43413"/>
                      <a:pt x="84465" y="36147"/>
                    </a:cubicBezTo>
                    <a:cubicBezTo>
                      <a:pt x="78108" y="28882"/>
                      <a:pt x="70115" y="25067"/>
                      <a:pt x="60488" y="25067"/>
                    </a:cubicBezTo>
                    <a:cubicBezTo>
                      <a:pt x="50316" y="25067"/>
                      <a:pt x="41960" y="28518"/>
                      <a:pt x="35603" y="35784"/>
                    </a:cubicBezTo>
                    <a:cubicBezTo>
                      <a:pt x="29245" y="42868"/>
                      <a:pt x="26157" y="52132"/>
                      <a:pt x="26157" y="63758"/>
                    </a:cubicBezTo>
                    <a:cubicBezTo>
                      <a:pt x="26157" y="75020"/>
                      <a:pt x="29245" y="84283"/>
                      <a:pt x="35603" y="91731"/>
                    </a:cubicBezTo>
                    <a:cubicBezTo>
                      <a:pt x="41778" y="98815"/>
                      <a:pt x="50134" y="102448"/>
                      <a:pt x="60306" y="102448"/>
                    </a:cubicBezTo>
                    <a:cubicBezTo>
                      <a:pt x="69933" y="102448"/>
                      <a:pt x="77926" y="98815"/>
                      <a:pt x="84102" y="91549"/>
                    </a:cubicBezTo>
                    <a:cubicBezTo>
                      <a:pt x="90641" y="84283"/>
                      <a:pt x="93911" y="75201"/>
                      <a:pt x="93911" y="6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4A89E47-3B8C-4931-83E5-FC06454BF990}"/>
                  </a:ext>
                </a:extLst>
              </p:cNvPr>
              <p:cNvSpPr/>
              <p:nvPr/>
            </p:nvSpPr>
            <p:spPr>
              <a:xfrm>
                <a:off x="1233719" y="6402995"/>
                <a:ext cx="27791" cy="120430"/>
              </a:xfrm>
              <a:custGeom>
                <a:avLst/>
                <a:gdLst>
                  <a:gd name="connsiteX0" fmla="*/ 27792 w 27791"/>
                  <a:gd name="connsiteY0" fmla="*/ 0 h 120430"/>
                  <a:gd name="connsiteX1" fmla="*/ 27792 w 27791"/>
                  <a:gd name="connsiteY1" fmla="*/ 120431 h 120430"/>
                  <a:gd name="connsiteX2" fmla="*/ 0 w 27791"/>
                  <a:gd name="connsiteY2" fmla="*/ 120431 h 120430"/>
                  <a:gd name="connsiteX3" fmla="*/ 0 w 27791"/>
                  <a:gd name="connsiteY3" fmla="*/ 0 h 120430"/>
                  <a:gd name="connsiteX4" fmla="*/ 27792 w 27791"/>
                  <a:gd name="connsiteY4" fmla="*/ 0 h 12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91" h="120430">
                    <a:moveTo>
                      <a:pt x="27792" y="0"/>
                    </a:moveTo>
                    <a:lnTo>
                      <a:pt x="27792" y="120431"/>
                    </a:lnTo>
                    <a:lnTo>
                      <a:pt x="0" y="120431"/>
                    </a:lnTo>
                    <a:lnTo>
                      <a:pt x="0" y="0"/>
                    </a:lnTo>
                    <a:lnTo>
                      <a:pt x="277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FB71502-3C15-4BE1-A5BA-27ACC027F5D3}"/>
                  </a:ext>
                </a:extLst>
              </p:cNvPr>
              <p:cNvSpPr/>
              <p:nvPr/>
            </p:nvSpPr>
            <p:spPr>
              <a:xfrm>
                <a:off x="1279675" y="6399544"/>
                <a:ext cx="122247" cy="189274"/>
              </a:xfrm>
              <a:custGeom>
                <a:avLst/>
                <a:gdLst>
                  <a:gd name="connsiteX0" fmla="*/ 27792 w 122247"/>
                  <a:gd name="connsiteY0" fmla="*/ 189275 h 189274"/>
                  <a:gd name="connsiteX1" fmla="*/ 0 w 122247"/>
                  <a:gd name="connsiteY1" fmla="*/ 189275 h 189274"/>
                  <a:gd name="connsiteX2" fmla="*/ 0 w 122247"/>
                  <a:gd name="connsiteY2" fmla="*/ 3451 h 189274"/>
                  <a:gd name="connsiteX3" fmla="*/ 27792 w 122247"/>
                  <a:gd name="connsiteY3" fmla="*/ 3451 h 189274"/>
                  <a:gd name="connsiteX4" fmla="*/ 27792 w 122247"/>
                  <a:gd name="connsiteY4" fmla="*/ 16530 h 189274"/>
                  <a:gd name="connsiteX5" fmla="*/ 65029 w 122247"/>
                  <a:gd name="connsiteY5" fmla="*/ 0 h 189274"/>
                  <a:gd name="connsiteX6" fmla="*/ 105899 w 122247"/>
                  <a:gd name="connsiteY6" fmla="*/ 18346 h 189274"/>
                  <a:gd name="connsiteX7" fmla="*/ 122247 w 122247"/>
                  <a:gd name="connsiteY7" fmla="*/ 64121 h 189274"/>
                  <a:gd name="connsiteX8" fmla="*/ 106081 w 122247"/>
                  <a:gd name="connsiteY8" fmla="*/ 109169 h 189274"/>
                  <a:gd name="connsiteX9" fmla="*/ 65574 w 122247"/>
                  <a:gd name="connsiteY9" fmla="*/ 127152 h 189274"/>
                  <a:gd name="connsiteX10" fmla="*/ 27792 w 122247"/>
                  <a:gd name="connsiteY10" fmla="*/ 110259 h 189274"/>
                  <a:gd name="connsiteX11" fmla="*/ 27792 w 122247"/>
                  <a:gd name="connsiteY11" fmla="*/ 189275 h 189274"/>
                  <a:gd name="connsiteX12" fmla="*/ 93911 w 122247"/>
                  <a:gd name="connsiteY12" fmla="*/ 64302 h 189274"/>
                  <a:gd name="connsiteX13" fmla="*/ 84465 w 122247"/>
                  <a:gd name="connsiteY13" fmla="*/ 36147 h 189274"/>
                  <a:gd name="connsiteX14" fmla="*/ 60488 w 122247"/>
                  <a:gd name="connsiteY14" fmla="*/ 25067 h 189274"/>
                  <a:gd name="connsiteX15" fmla="*/ 35602 w 122247"/>
                  <a:gd name="connsiteY15" fmla="*/ 35784 h 189274"/>
                  <a:gd name="connsiteX16" fmla="*/ 26157 w 122247"/>
                  <a:gd name="connsiteY16" fmla="*/ 63758 h 189274"/>
                  <a:gd name="connsiteX17" fmla="*/ 35602 w 122247"/>
                  <a:gd name="connsiteY17" fmla="*/ 91731 h 189274"/>
                  <a:gd name="connsiteX18" fmla="*/ 60306 w 122247"/>
                  <a:gd name="connsiteY18" fmla="*/ 102448 h 189274"/>
                  <a:gd name="connsiteX19" fmla="*/ 84102 w 122247"/>
                  <a:gd name="connsiteY19" fmla="*/ 91549 h 189274"/>
                  <a:gd name="connsiteX20" fmla="*/ 93911 w 122247"/>
                  <a:gd name="connsiteY20" fmla="*/ 64302 h 18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2247" h="189274">
                    <a:moveTo>
                      <a:pt x="27792" y="189275"/>
                    </a:moveTo>
                    <a:lnTo>
                      <a:pt x="0" y="189275"/>
                    </a:lnTo>
                    <a:lnTo>
                      <a:pt x="0" y="3451"/>
                    </a:lnTo>
                    <a:lnTo>
                      <a:pt x="27792" y="3451"/>
                    </a:lnTo>
                    <a:lnTo>
                      <a:pt x="27792" y="16530"/>
                    </a:lnTo>
                    <a:cubicBezTo>
                      <a:pt x="38690" y="5631"/>
                      <a:pt x="51224" y="0"/>
                      <a:pt x="65029" y="0"/>
                    </a:cubicBezTo>
                    <a:cubicBezTo>
                      <a:pt x="81559" y="0"/>
                      <a:pt x="95182" y="6176"/>
                      <a:pt x="105899" y="18346"/>
                    </a:cubicBezTo>
                    <a:cubicBezTo>
                      <a:pt x="116798" y="30516"/>
                      <a:pt x="122247" y="45775"/>
                      <a:pt x="122247" y="64121"/>
                    </a:cubicBezTo>
                    <a:cubicBezTo>
                      <a:pt x="122247" y="82104"/>
                      <a:pt x="116798" y="97180"/>
                      <a:pt x="106081" y="109169"/>
                    </a:cubicBezTo>
                    <a:cubicBezTo>
                      <a:pt x="95364" y="121157"/>
                      <a:pt x="81922" y="127152"/>
                      <a:pt x="65574" y="127152"/>
                    </a:cubicBezTo>
                    <a:cubicBezTo>
                      <a:pt x="51587" y="127152"/>
                      <a:pt x="38872" y="121521"/>
                      <a:pt x="27792" y="110259"/>
                    </a:cubicBezTo>
                    <a:lnTo>
                      <a:pt x="27792" y="189275"/>
                    </a:lnTo>
                    <a:close/>
                    <a:moveTo>
                      <a:pt x="93911" y="64302"/>
                    </a:moveTo>
                    <a:cubicBezTo>
                      <a:pt x="93911" y="52859"/>
                      <a:pt x="90823" y="43413"/>
                      <a:pt x="84465" y="36147"/>
                    </a:cubicBezTo>
                    <a:cubicBezTo>
                      <a:pt x="78108" y="28882"/>
                      <a:pt x="70115" y="25067"/>
                      <a:pt x="60488" y="25067"/>
                    </a:cubicBezTo>
                    <a:cubicBezTo>
                      <a:pt x="50316" y="25067"/>
                      <a:pt x="41960" y="28518"/>
                      <a:pt x="35602" y="35784"/>
                    </a:cubicBezTo>
                    <a:cubicBezTo>
                      <a:pt x="29245" y="42868"/>
                      <a:pt x="26157" y="52132"/>
                      <a:pt x="26157" y="63758"/>
                    </a:cubicBezTo>
                    <a:cubicBezTo>
                      <a:pt x="26157" y="75020"/>
                      <a:pt x="29245" y="84283"/>
                      <a:pt x="35602" y="91731"/>
                    </a:cubicBezTo>
                    <a:cubicBezTo>
                      <a:pt x="41778" y="98815"/>
                      <a:pt x="50134" y="102448"/>
                      <a:pt x="60306" y="102448"/>
                    </a:cubicBezTo>
                    <a:cubicBezTo>
                      <a:pt x="69933" y="102448"/>
                      <a:pt x="77926" y="98815"/>
                      <a:pt x="84102" y="91549"/>
                    </a:cubicBezTo>
                    <a:cubicBezTo>
                      <a:pt x="90823" y="84283"/>
                      <a:pt x="93911" y="75201"/>
                      <a:pt x="93911" y="6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1899C0D-F7E5-44BF-A3DB-1160D44669D1}"/>
                  </a:ext>
                </a:extLst>
              </p:cNvPr>
              <p:cNvSpPr/>
              <p:nvPr/>
            </p:nvSpPr>
            <p:spPr>
              <a:xfrm>
                <a:off x="1413366" y="6399725"/>
                <a:ext cx="116253" cy="126970"/>
              </a:xfrm>
              <a:custGeom>
                <a:avLst/>
                <a:gdLst>
                  <a:gd name="connsiteX0" fmla="*/ 115163 w 116253"/>
                  <a:gd name="connsiteY0" fmla="*/ 69933 h 126970"/>
                  <a:gd name="connsiteX1" fmla="*/ 28882 w 116253"/>
                  <a:gd name="connsiteY1" fmla="*/ 69933 h 126970"/>
                  <a:gd name="connsiteX2" fmla="*/ 38509 w 116253"/>
                  <a:gd name="connsiteY2" fmla="*/ 93547 h 126970"/>
                  <a:gd name="connsiteX3" fmla="*/ 60306 w 116253"/>
                  <a:gd name="connsiteY3" fmla="*/ 102266 h 126970"/>
                  <a:gd name="connsiteX4" fmla="*/ 77563 w 116253"/>
                  <a:gd name="connsiteY4" fmla="*/ 97362 h 126970"/>
                  <a:gd name="connsiteX5" fmla="*/ 92821 w 116253"/>
                  <a:gd name="connsiteY5" fmla="*/ 79016 h 126970"/>
                  <a:gd name="connsiteX6" fmla="*/ 116253 w 116253"/>
                  <a:gd name="connsiteY6" fmla="*/ 92094 h 126970"/>
                  <a:gd name="connsiteX7" fmla="*/ 104809 w 116253"/>
                  <a:gd name="connsiteY7" fmla="*/ 107897 h 126970"/>
                  <a:gd name="connsiteX8" fmla="*/ 91913 w 116253"/>
                  <a:gd name="connsiteY8" fmla="*/ 118796 h 126970"/>
                  <a:gd name="connsiteX9" fmla="*/ 77018 w 116253"/>
                  <a:gd name="connsiteY9" fmla="*/ 124972 h 126970"/>
                  <a:gd name="connsiteX10" fmla="*/ 59580 w 116253"/>
                  <a:gd name="connsiteY10" fmla="*/ 126970 h 126970"/>
                  <a:gd name="connsiteX11" fmla="*/ 16348 w 116253"/>
                  <a:gd name="connsiteY11" fmla="*/ 109714 h 126970"/>
                  <a:gd name="connsiteX12" fmla="*/ 0 w 116253"/>
                  <a:gd name="connsiteY12" fmla="*/ 63576 h 126970"/>
                  <a:gd name="connsiteX13" fmla="*/ 15803 w 116253"/>
                  <a:gd name="connsiteY13" fmla="*/ 17438 h 126970"/>
                  <a:gd name="connsiteX14" fmla="*/ 58127 w 116253"/>
                  <a:gd name="connsiteY14" fmla="*/ 0 h 126970"/>
                  <a:gd name="connsiteX15" fmla="*/ 100087 w 116253"/>
                  <a:gd name="connsiteY15" fmla="*/ 16893 h 126970"/>
                  <a:gd name="connsiteX16" fmla="*/ 115345 w 116253"/>
                  <a:gd name="connsiteY16" fmla="*/ 63576 h 126970"/>
                  <a:gd name="connsiteX17" fmla="*/ 115163 w 116253"/>
                  <a:gd name="connsiteY17" fmla="*/ 69933 h 126970"/>
                  <a:gd name="connsiteX18" fmla="*/ 86463 w 116253"/>
                  <a:gd name="connsiteY18" fmla="*/ 47228 h 126970"/>
                  <a:gd name="connsiteX19" fmla="*/ 58490 w 116253"/>
                  <a:gd name="connsiteY19" fmla="*/ 25067 h 126970"/>
                  <a:gd name="connsiteX20" fmla="*/ 49044 w 116253"/>
                  <a:gd name="connsiteY20" fmla="*/ 26520 h 126970"/>
                  <a:gd name="connsiteX21" fmla="*/ 40870 w 116253"/>
                  <a:gd name="connsiteY21" fmla="*/ 31061 h 126970"/>
                  <a:gd name="connsiteX22" fmla="*/ 34694 w 116253"/>
                  <a:gd name="connsiteY22" fmla="*/ 37964 h 126970"/>
                  <a:gd name="connsiteX23" fmla="*/ 30698 w 116253"/>
                  <a:gd name="connsiteY23" fmla="*/ 47228 h 126970"/>
                  <a:gd name="connsiteX24" fmla="*/ 86463 w 116253"/>
                  <a:gd name="connsiteY24" fmla="*/ 47228 h 126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6253" h="126970">
                    <a:moveTo>
                      <a:pt x="115163" y="69933"/>
                    </a:moveTo>
                    <a:lnTo>
                      <a:pt x="28882" y="69933"/>
                    </a:lnTo>
                    <a:cubicBezTo>
                      <a:pt x="29608" y="79742"/>
                      <a:pt x="32878" y="87735"/>
                      <a:pt x="38509" y="93547"/>
                    </a:cubicBezTo>
                    <a:cubicBezTo>
                      <a:pt x="44140" y="99360"/>
                      <a:pt x="51406" y="102266"/>
                      <a:pt x="60306" y="102266"/>
                    </a:cubicBezTo>
                    <a:cubicBezTo>
                      <a:pt x="67209" y="102266"/>
                      <a:pt x="73021" y="100632"/>
                      <a:pt x="77563" y="97362"/>
                    </a:cubicBezTo>
                    <a:cubicBezTo>
                      <a:pt x="81922" y="94092"/>
                      <a:pt x="87008" y="87916"/>
                      <a:pt x="92821" y="79016"/>
                    </a:cubicBezTo>
                    <a:lnTo>
                      <a:pt x="116253" y="92094"/>
                    </a:lnTo>
                    <a:cubicBezTo>
                      <a:pt x="112620" y="98270"/>
                      <a:pt x="108806" y="103538"/>
                      <a:pt x="104809" y="107897"/>
                    </a:cubicBezTo>
                    <a:cubicBezTo>
                      <a:pt x="100813" y="112257"/>
                      <a:pt x="96454" y="115890"/>
                      <a:pt x="91913" y="118796"/>
                    </a:cubicBezTo>
                    <a:cubicBezTo>
                      <a:pt x="87371" y="121702"/>
                      <a:pt x="82285" y="123701"/>
                      <a:pt x="77018" y="124972"/>
                    </a:cubicBezTo>
                    <a:cubicBezTo>
                      <a:pt x="71750" y="126244"/>
                      <a:pt x="65756" y="126970"/>
                      <a:pt x="59580" y="126970"/>
                    </a:cubicBezTo>
                    <a:cubicBezTo>
                      <a:pt x="41597" y="126970"/>
                      <a:pt x="27247" y="121157"/>
                      <a:pt x="16348" y="109714"/>
                    </a:cubicBezTo>
                    <a:cubicBezTo>
                      <a:pt x="5449" y="98089"/>
                      <a:pt x="0" y="82649"/>
                      <a:pt x="0" y="63576"/>
                    </a:cubicBezTo>
                    <a:cubicBezTo>
                      <a:pt x="0" y="44503"/>
                      <a:pt x="5268" y="29063"/>
                      <a:pt x="15803" y="17438"/>
                    </a:cubicBezTo>
                    <a:cubicBezTo>
                      <a:pt x="26339" y="5813"/>
                      <a:pt x="40507" y="0"/>
                      <a:pt x="58127" y="0"/>
                    </a:cubicBezTo>
                    <a:cubicBezTo>
                      <a:pt x="75928" y="0"/>
                      <a:pt x="89914" y="5631"/>
                      <a:pt x="100087" y="16893"/>
                    </a:cubicBezTo>
                    <a:cubicBezTo>
                      <a:pt x="110259" y="28155"/>
                      <a:pt x="115345" y="43595"/>
                      <a:pt x="115345" y="63576"/>
                    </a:cubicBezTo>
                    <a:lnTo>
                      <a:pt x="115163" y="69933"/>
                    </a:lnTo>
                    <a:close/>
                    <a:moveTo>
                      <a:pt x="86463" y="47228"/>
                    </a:moveTo>
                    <a:cubicBezTo>
                      <a:pt x="82649" y="32333"/>
                      <a:pt x="73203" y="25067"/>
                      <a:pt x="58490" y="25067"/>
                    </a:cubicBezTo>
                    <a:cubicBezTo>
                      <a:pt x="55039" y="25067"/>
                      <a:pt x="51951" y="25612"/>
                      <a:pt x="49044" y="26520"/>
                    </a:cubicBezTo>
                    <a:cubicBezTo>
                      <a:pt x="46138" y="27610"/>
                      <a:pt x="43413" y="29063"/>
                      <a:pt x="40870" y="31061"/>
                    </a:cubicBezTo>
                    <a:cubicBezTo>
                      <a:pt x="38509" y="33059"/>
                      <a:pt x="36329" y="35239"/>
                      <a:pt x="34694" y="37964"/>
                    </a:cubicBezTo>
                    <a:cubicBezTo>
                      <a:pt x="33059" y="40689"/>
                      <a:pt x="31606" y="43777"/>
                      <a:pt x="30698" y="47228"/>
                    </a:cubicBezTo>
                    <a:lnTo>
                      <a:pt x="86463" y="47228"/>
                    </a:lnTo>
                    <a:close/>
                  </a:path>
                </a:pathLst>
              </a:custGeom>
              <a:solidFill>
                <a:srgbClr val="000000"/>
              </a:solidFill>
              <a:ln w="1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3BF0764-F9D0-4D1B-BE40-A0749391BF17}"/>
                </a:ext>
              </a:extLst>
            </p:cNvPr>
            <p:cNvSpPr/>
            <p:nvPr/>
          </p:nvSpPr>
          <p:spPr>
            <a:xfrm>
              <a:off x="1534342" y="6492364"/>
              <a:ext cx="34512" cy="34330"/>
            </a:xfrm>
            <a:custGeom>
              <a:avLst/>
              <a:gdLst>
                <a:gd name="connsiteX0" fmla="*/ 0 w 34512"/>
                <a:gd name="connsiteY0" fmla="*/ 17075 h 34330"/>
                <a:gd name="connsiteX1" fmla="*/ 5086 w 34512"/>
                <a:gd name="connsiteY1" fmla="*/ 5086 h 34330"/>
                <a:gd name="connsiteX2" fmla="*/ 17256 w 34512"/>
                <a:gd name="connsiteY2" fmla="*/ 0 h 34330"/>
                <a:gd name="connsiteX3" fmla="*/ 29426 w 34512"/>
                <a:gd name="connsiteY3" fmla="*/ 5086 h 34330"/>
                <a:gd name="connsiteX4" fmla="*/ 34513 w 34512"/>
                <a:gd name="connsiteY4" fmla="*/ 17256 h 34330"/>
                <a:gd name="connsiteX5" fmla="*/ 29426 w 34512"/>
                <a:gd name="connsiteY5" fmla="*/ 29427 h 34330"/>
                <a:gd name="connsiteX6" fmla="*/ 17256 w 34512"/>
                <a:gd name="connsiteY6" fmla="*/ 34331 h 34330"/>
                <a:gd name="connsiteX7" fmla="*/ 5086 w 34512"/>
                <a:gd name="connsiteY7" fmla="*/ 29427 h 34330"/>
                <a:gd name="connsiteX8" fmla="*/ 0 w 34512"/>
                <a:gd name="connsiteY8" fmla="*/ 17075 h 3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12" h="34330">
                  <a:moveTo>
                    <a:pt x="0" y="17075"/>
                  </a:moveTo>
                  <a:cubicBezTo>
                    <a:pt x="0" y="12534"/>
                    <a:pt x="1635" y="8537"/>
                    <a:pt x="5086" y="5086"/>
                  </a:cubicBezTo>
                  <a:cubicBezTo>
                    <a:pt x="8537" y="1635"/>
                    <a:pt x="12533" y="0"/>
                    <a:pt x="17256" y="0"/>
                  </a:cubicBezTo>
                  <a:cubicBezTo>
                    <a:pt x="21979" y="0"/>
                    <a:pt x="25975" y="1635"/>
                    <a:pt x="29426" y="5086"/>
                  </a:cubicBezTo>
                  <a:cubicBezTo>
                    <a:pt x="32878" y="8537"/>
                    <a:pt x="34513" y="12534"/>
                    <a:pt x="34513" y="17256"/>
                  </a:cubicBezTo>
                  <a:cubicBezTo>
                    <a:pt x="34513" y="21979"/>
                    <a:pt x="32878" y="26157"/>
                    <a:pt x="29426" y="29427"/>
                  </a:cubicBezTo>
                  <a:cubicBezTo>
                    <a:pt x="26157" y="32696"/>
                    <a:pt x="22161" y="34331"/>
                    <a:pt x="17256" y="34331"/>
                  </a:cubicBezTo>
                  <a:cubicBezTo>
                    <a:pt x="12352" y="34331"/>
                    <a:pt x="8356" y="32696"/>
                    <a:pt x="5086" y="29427"/>
                  </a:cubicBezTo>
                  <a:cubicBezTo>
                    <a:pt x="1635" y="26157"/>
                    <a:pt x="0" y="21979"/>
                    <a:pt x="0" y="17075"/>
                  </a:cubicBezTo>
                  <a:close/>
                </a:path>
              </a:pathLst>
            </a:custGeom>
            <a:solidFill>
              <a:srgbClr val="AB13D5"/>
            </a:solidFill>
            <a:ln w="1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aphic 7">
              <a:extLst>
                <a:ext uri="{FF2B5EF4-FFF2-40B4-BE49-F238E27FC236}">
                  <a16:creationId xmlns:a16="http://schemas.microsoft.com/office/drawing/2014/main" id="{995D807C-7022-42E6-B786-6F338E0AA736}"/>
                </a:ext>
              </a:extLst>
            </p:cNvPr>
            <p:cNvGrpSpPr/>
            <p:nvPr/>
          </p:nvGrpSpPr>
          <p:grpSpPr>
            <a:xfrm>
              <a:off x="239393" y="6292918"/>
              <a:ext cx="269561" cy="269925"/>
              <a:chOff x="239393" y="6292918"/>
              <a:chExt cx="269561" cy="269925"/>
            </a:xfrm>
            <a:solidFill>
              <a:srgbClr val="AB13D5">
                <a:alpha val="50000"/>
              </a:srgbClr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1206E95-CB36-4B57-A8DD-56EC24442D58}"/>
                  </a:ext>
                </a:extLst>
              </p:cNvPr>
              <p:cNvSpPr/>
              <p:nvPr/>
            </p:nvSpPr>
            <p:spPr>
              <a:xfrm>
                <a:off x="278810" y="6332517"/>
                <a:ext cx="190545" cy="190546"/>
              </a:xfrm>
              <a:custGeom>
                <a:avLst/>
                <a:gdLst>
                  <a:gd name="connsiteX0" fmla="*/ 73021 w 190545"/>
                  <a:gd name="connsiteY0" fmla="*/ 40689 h 190546"/>
                  <a:gd name="connsiteX1" fmla="*/ 190546 w 190545"/>
                  <a:gd name="connsiteY1" fmla="*/ 0 h 190546"/>
                  <a:gd name="connsiteX2" fmla="*/ 0 w 190545"/>
                  <a:gd name="connsiteY2" fmla="*/ 0 h 190546"/>
                  <a:gd name="connsiteX3" fmla="*/ 0 w 190545"/>
                  <a:gd name="connsiteY3" fmla="*/ 190546 h 190546"/>
                  <a:gd name="connsiteX4" fmla="*/ 40689 w 190545"/>
                  <a:gd name="connsiteY4" fmla="*/ 73021 h 190546"/>
                  <a:gd name="connsiteX5" fmla="*/ 73021 w 190545"/>
                  <a:gd name="connsiteY5" fmla="*/ 40689 h 190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45" h="190546">
                    <a:moveTo>
                      <a:pt x="73021" y="40689"/>
                    </a:moveTo>
                    <a:cubicBezTo>
                      <a:pt x="105354" y="15258"/>
                      <a:pt x="146225" y="0"/>
                      <a:pt x="190546" y="0"/>
                    </a:cubicBezTo>
                    <a:lnTo>
                      <a:pt x="0" y="0"/>
                    </a:lnTo>
                    <a:lnTo>
                      <a:pt x="0" y="190546"/>
                    </a:lnTo>
                    <a:cubicBezTo>
                      <a:pt x="0" y="146225"/>
                      <a:pt x="15258" y="105354"/>
                      <a:pt x="40689" y="73021"/>
                    </a:cubicBezTo>
                    <a:cubicBezTo>
                      <a:pt x="46683" y="58490"/>
                      <a:pt x="58490" y="46683"/>
                      <a:pt x="73021" y="40689"/>
                    </a:cubicBezTo>
                    <a:close/>
                  </a:path>
                </a:pathLst>
              </a:custGeom>
              <a:solidFill>
                <a:srgbClr val="AB13D5">
                  <a:alpha val="50000"/>
                </a:srgbClr>
              </a:solidFill>
              <a:ln w="1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C2B311C-8885-4E99-80D3-85ADDD287B62}"/>
                  </a:ext>
                </a:extLst>
              </p:cNvPr>
              <p:cNvSpPr/>
              <p:nvPr/>
            </p:nvSpPr>
            <p:spPr>
              <a:xfrm>
                <a:off x="239393" y="6293100"/>
                <a:ext cx="269561" cy="134780"/>
              </a:xfrm>
              <a:custGeom>
                <a:avLst/>
                <a:gdLst>
                  <a:gd name="connsiteX0" fmla="*/ 134781 w 269561"/>
                  <a:gd name="connsiteY0" fmla="*/ 75746 h 134780"/>
                  <a:gd name="connsiteX1" fmla="*/ 157850 w 269561"/>
                  <a:gd name="connsiteY1" fmla="*/ 80469 h 134780"/>
                  <a:gd name="connsiteX2" fmla="*/ 269562 w 269561"/>
                  <a:gd name="connsiteY2" fmla="*/ 134781 h 134780"/>
                  <a:gd name="connsiteX3" fmla="*/ 134781 w 269561"/>
                  <a:gd name="connsiteY3" fmla="*/ 0 h 134780"/>
                  <a:gd name="connsiteX4" fmla="*/ 0 w 269561"/>
                  <a:gd name="connsiteY4" fmla="*/ 134781 h 134780"/>
                  <a:gd name="connsiteX5" fmla="*/ 112075 w 269561"/>
                  <a:gd name="connsiteY5" fmla="*/ 80287 h 134780"/>
                  <a:gd name="connsiteX6" fmla="*/ 112620 w 269561"/>
                  <a:gd name="connsiteY6" fmla="*/ 80106 h 134780"/>
                  <a:gd name="connsiteX7" fmla="*/ 134781 w 269561"/>
                  <a:gd name="connsiteY7" fmla="*/ 75746 h 13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561" h="134780">
                    <a:moveTo>
                      <a:pt x="134781" y="75746"/>
                    </a:moveTo>
                    <a:cubicBezTo>
                      <a:pt x="142955" y="75746"/>
                      <a:pt x="150766" y="77381"/>
                      <a:pt x="157850" y="80469"/>
                    </a:cubicBezTo>
                    <a:cubicBezTo>
                      <a:pt x="198720" y="85373"/>
                      <a:pt x="238319" y="103538"/>
                      <a:pt x="269562" y="134781"/>
                    </a:cubicBezTo>
                    <a:lnTo>
                      <a:pt x="134781" y="0"/>
                    </a:lnTo>
                    <a:lnTo>
                      <a:pt x="0" y="134781"/>
                    </a:lnTo>
                    <a:cubicBezTo>
                      <a:pt x="31425" y="103356"/>
                      <a:pt x="71023" y="85192"/>
                      <a:pt x="112075" y="80287"/>
                    </a:cubicBezTo>
                    <a:cubicBezTo>
                      <a:pt x="112257" y="80287"/>
                      <a:pt x="112438" y="80106"/>
                      <a:pt x="112620" y="80106"/>
                    </a:cubicBezTo>
                    <a:cubicBezTo>
                      <a:pt x="119341" y="77381"/>
                      <a:pt x="126970" y="75746"/>
                      <a:pt x="134781" y="75746"/>
                    </a:cubicBezTo>
                    <a:close/>
                  </a:path>
                </a:pathLst>
              </a:custGeom>
              <a:solidFill>
                <a:srgbClr val="AB13D5">
                  <a:alpha val="50000"/>
                </a:srgbClr>
              </a:solidFill>
              <a:ln w="1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4" name="Graphic 7">
                <a:extLst>
                  <a:ext uri="{FF2B5EF4-FFF2-40B4-BE49-F238E27FC236}">
                    <a16:creationId xmlns:a16="http://schemas.microsoft.com/office/drawing/2014/main" id="{F777733A-2AD3-4293-A3B6-AEACD2057820}"/>
                  </a:ext>
                </a:extLst>
              </p:cNvPr>
              <p:cNvGrpSpPr/>
              <p:nvPr/>
            </p:nvGrpSpPr>
            <p:grpSpPr>
              <a:xfrm>
                <a:off x="239393" y="6292918"/>
                <a:ext cx="269561" cy="269925"/>
                <a:chOff x="239393" y="6292918"/>
                <a:chExt cx="269561" cy="269925"/>
              </a:xfrm>
              <a:solidFill>
                <a:srgbClr val="AB13D5">
                  <a:alpha val="50000"/>
                </a:srgbClr>
              </a:solidFill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AB953874-8BD0-4760-B81D-EABCE02BE505}"/>
                    </a:ext>
                  </a:extLst>
                </p:cNvPr>
                <p:cNvSpPr/>
                <p:nvPr/>
              </p:nvSpPr>
              <p:spPr>
                <a:xfrm>
                  <a:off x="278991" y="6332517"/>
                  <a:ext cx="190545" cy="190546"/>
                </a:xfrm>
                <a:custGeom>
                  <a:avLst/>
                  <a:gdLst>
                    <a:gd name="connsiteX0" fmla="*/ 190546 w 190545"/>
                    <a:gd name="connsiteY0" fmla="*/ 0 h 190546"/>
                    <a:gd name="connsiteX1" fmla="*/ 0 w 190545"/>
                    <a:gd name="connsiteY1" fmla="*/ 0 h 190546"/>
                    <a:gd name="connsiteX2" fmla="*/ 117525 w 190545"/>
                    <a:gd name="connsiteY2" fmla="*/ 40689 h 190546"/>
                    <a:gd name="connsiteX3" fmla="*/ 118251 w 190545"/>
                    <a:gd name="connsiteY3" fmla="*/ 40870 h 190546"/>
                    <a:gd name="connsiteX4" fmla="*/ 149857 w 190545"/>
                    <a:gd name="connsiteY4" fmla="*/ 73021 h 190546"/>
                    <a:gd name="connsiteX5" fmla="*/ 190546 w 190545"/>
                    <a:gd name="connsiteY5" fmla="*/ 190546 h 190546"/>
                    <a:gd name="connsiteX6" fmla="*/ 190546 w 190545"/>
                    <a:gd name="connsiteY6" fmla="*/ 0 h 190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545" h="190546">
                      <a:moveTo>
                        <a:pt x="190546" y="0"/>
                      </a:moveTo>
                      <a:lnTo>
                        <a:pt x="0" y="0"/>
                      </a:lnTo>
                      <a:cubicBezTo>
                        <a:pt x="44321" y="0"/>
                        <a:pt x="85192" y="15258"/>
                        <a:pt x="117525" y="40689"/>
                      </a:cubicBezTo>
                      <a:cubicBezTo>
                        <a:pt x="117706" y="40689"/>
                        <a:pt x="118069" y="40870"/>
                        <a:pt x="118251" y="40870"/>
                      </a:cubicBezTo>
                      <a:cubicBezTo>
                        <a:pt x="132601" y="46865"/>
                        <a:pt x="144045" y="58490"/>
                        <a:pt x="149857" y="73021"/>
                      </a:cubicBezTo>
                      <a:cubicBezTo>
                        <a:pt x="175288" y="105354"/>
                        <a:pt x="190546" y="146225"/>
                        <a:pt x="190546" y="190546"/>
                      </a:cubicBezTo>
                      <a:lnTo>
                        <a:pt x="190546" y="0"/>
                      </a:lnTo>
                      <a:close/>
                    </a:path>
                  </a:pathLst>
                </a:custGeom>
                <a:solidFill>
                  <a:srgbClr val="AB13D5">
                    <a:alpha val="50000"/>
                  </a:srgbClr>
                </a:solidFill>
                <a:ln w="18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6" name="Graphic 7">
                  <a:extLst>
                    <a:ext uri="{FF2B5EF4-FFF2-40B4-BE49-F238E27FC236}">
                      <a16:creationId xmlns:a16="http://schemas.microsoft.com/office/drawing/2014/main" id="{E360814F-0DE7-409F-B206-8F7578011CD4}"/>
                    </a:ext>
                  </a:extLst>
                </p:cNvPr>
                <p:cNvGrpSpPr/>
                <p:nvPr/>
              </p:nvGrpSpPr>
              <p:grpSpPr>
                <a:xfrm>
                  <a:off x="239393" y="6292918"/>
                  <a:ext cx="269561" cy="269925"/>
                  <a:chOff x="239393" y="6292918"/>
                  <a:chExt cx="269561" cy="269925"/>
                </a:xfrm>
                <a:solidFill>
                  <a:srgbClr val="AB13D5">
                    <a:alpha val="50000"/>
                  </a:srgbClr>
                </a:solidFill>
              </p:grpSpPr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27099208-20DA-480D-88F2-2ECEF24308CB}"/>
                      </a:ext>
                    </a:extLst>
                  </p:cNvPr>
                  <p:cNvSpPr/>
                  <p:nvPr/>
                </p:nvSpPr>
                <p:spPr>
                  <a:xfrm>
                    <a:off x="373992" y="6293100"/>
                    <a:ext cx="134962" cy="269743"/>
                  </a:xfrm>
                  <a:custGeom>
                    <a:avLst/>
                    <a:gdLst>
                      <a:gd name="connsiteX0" fmla="*/ 134962 w 134962"/>
                      <a:gd name="connsiteY0" fmla="*/ 134781 h 269743"/>
                      <a:gd name="connsiteX1" fmla="*/ 182 w 134962"/>
                      <a:gd name="connsiteY1" fmla="*/ 0 h 269743"/>
                      <a:gd name="connsiteX2" fmla="*/ 54675 w 134962"/>
                      <a:gd name="connsiteY2" fmla="*/ 111894 h 269743"/>
                      <a:gd name="connsiteX3" fmla="*/ 54857 w 134962"/>
                      <a:gd name="connsiteY3" fmla="*/ 112439 h 269743"/>
                      <a:gd name="connsiteX4" fmla="*/ 59216 w 134962"/>
                      <a:gd name="connsiteY4" fmla="*/ 134781 h 269743"/>
                      <a:gd name="connsiteX5" fmla="*/ 54494 w 134962"/>
                      <a:gd name="connsiteY5" fmla="*/ 157850 h 269743"/>
                      <a:gd name="connsiteX6" fmla="*/ 0 w 134962"/>
                      <a:gd name="connsiteY6" fmla="*/ 269743 h 269743"/>
                      <a:gd name="connsiteX7" fmla="*/ 134962 w 134962"/>
                      <a:gd name="connsiteY7" fmla="*/ 134781 h 26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4962" h="269743">
                        <a:moveTo>
                          <a:pt x="134962" y="134781"/>
                        </a:moveTo>
                        <a:lnTo>
                          <a:pt x="182" y="0"/>
                        </a:lnTo>
                        <a:cubicBezTo>
                          <a:pt x="31606" y="31425"/>
                          <a:pt x="49771" y="71023"/>
                          <a:pt x="54675" y="111894"/>
                        </a:cubicBezTo>
                        <a:cubicBezTo>
                          <a:pt x="54675" y="112075"/>
                          <a:pt x="54857" y="112257"/>
                          <a:pt x="54857" y="112439"/>
                        </a:cubicBezTo>
                        <a:cubicBezTo>
                          <a:pt x="57582" y="119341"/>
                          <a:pt x="59216" y="126788"/>
                          <a:pt x="59216" y="134781"/>
                        </a:cubicBezTo>
                        <a:cubicBezTo>
                          <a:pt x="59216" y="142955"/>
                          <a:pt x="57582" y="150766"/>
                          <a:pt x="54494" y="157850"/>
                        </a:cubicBezTo>
                        <a:cubicBezTo>
                          <a:pt x="49589" y="198720"/>
                          <a:pt x="31425" y="238319"/>
                          <a:pt x="0" y="269743"/>
                        </a:cubicBezTo>
                        <a:lnTo>
                          <a:pt x="134962" y="134781"/>
                        </a:lnTo>
                        <a:close/>
                      </a:path>
                    </a:pathLst>
                  </a:custGeom>
                  <a:solidFill>
                    <a:srgbClr val="AB13D5">
                      <a:alpha val="50000"/>
                    </a:srgbClr>
                  </a:solidFill>
                  <a:ln w="18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" name="Graphic 7">
                    <a:extLst>
                      <a:ext uri="{FF2B5EF4-FFF2-40B4-BE49-F238E27FC236}">
                        <a16:creationId xmlns:a16="http://schemas.microsoft.com/office/drawing/2014/main" id="{344B11D0-098E-4BB6-AAAC-A7758654FB00}"/>
                      </a:ext>
                    </a:extLst>
                  </p:cNvPr>
                  <p:cNvGrpSpPr/>
                  <p:nvPr/>
                </p:nvGrpSpPr>
                <p:grpSpPr>
                  <a:xfrm>
                    <a:off x="239393" y="6292918"/>
                    <a:ext cx="269561" cy="269743"/>
                    <a:chOff x="239393" y="6292918"/>
                    <a:chExt cx="269561" cy="269743"/>
                  </a:xfrm>
                  <a:solidFill>
                    <a:srgbClr val="AB13D5">
                      <a:alpha val="50000"/>
                    </a:srgbClr>
                  </a:solidFill>
                </p:grpSpPr>
                <p:sp>
                  <p:nvSpPr>
                    <p:cNvPr id="19" name="Freeform: Shape 18">
                      <a:extLst>
                        <a:ext uri="{FF2B5EF4-FFF2-40B4-BE49-F238E27FC236}">
                          <a16:creationId xmlns:a16="http://schemas.microsoft.com/office/drawing/2014/main" id="{F7BBCE93-8F30-45E1-8739-9FDEC943B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91" y="6332517"/>
                      <a:ext cx="190727" cy="190727"/>
                    </a:xfrm>
                    <a:custGeom>
                      <a:avLst/>
                      <a:gdLst>
                        <a:gd name="connsiteX0" fmla="*/ 149857 w 190727"/>
                        <a:gd name="connsiteY0" fmla="*/ 117706 h 190727"/>
                        <a:gd name="connsiteX1" fmla="*/ 149676 w 190727"/>
                        <a:gd name="connsiteY1" fmla="*/ 118433 h 190727"/>
                        <a:gd name="connsiteX2" fmla="*/ 117525 w 190727"/>
                        <a:gd name="connsiteY2" fmla="*/ 150039 h 190727"/>
                        <a:gd name="connsiteX3" fmla="*/ 0 w 190727"/>
                        <a:gd name="connsiteY3" fmla="*/ 190728 h 190727"/>
                        <a:gd name="connsiteX4" fmla="*/ 190728 w 190727"/>
                        <a:gd name="connsiteY4" fmla="*/ 190728 h 190727"/>
                        <a:gd name="connsiteX5" fmla="*/ 190728 w 190727"/>
                        <a:gd name="connsiteY5" fmla="*/ 0 h 190727"/>
                        <a:gd name="connsiteX6" fmla="*/ 149857 w 190727"/>
                        <a:gd name="connsiteY6" fmla="*/ 117706 h 1907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0727" h="190727">
                          <a:moveTo>
                            <a:pt x="149857" y="117706"/>
                          </a:moveTo>
                          <a:cubicBezTo>
                            <a:pt x="149676" y="117888"/>
                            <a:pt x="149676" y="118251"/>
                            <a:pt x="149676" y="118433"/>
                          </a:cubicBezTo>
                          <a:cubicBezTo>
                            <a:pt x="143681" y="132783"/>
                            <a:pt x="132056" y="144226"/>
                            <a:pt x="117525" y="150039"/>
                          </a:cubicBezTo>
                          <a:cubicBezTo>
                            <a:pt x="85192" y="175469"/>
                            <a:pt x="44321" y="190728"/>
                            <a:pt x="0" y="190728"/>
                          </a:cubicBezTo>
                          <a:lnTo>
                            <a:pt x="190728" y="190728"/>
                          </a:lnTo>
                          <a:lnTo>
                            <a:pt x="190728" y="0"/>
                          </a:lnTo>
                          <a:cubicBezTo>
                            <a:pt x="190546" y="44503"/>
                            <a:pt x="175288" y="85373"/>
                            <a:pt x="149857" y="117706"/>
                          </a:cubicBezTo>
                          <a:close/>
                        </a:path>
                      </a:pathLst>
                    </a:custGeom>
                    <a:solidFill>
                      <a:srgbClr val="AB13D5">
                        <a:alpha val="50000"/>
                      </a:srgbClr>
                    </a:solidFill>
                    <a:ln w="180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0" name="Graphic 7">
                      <a:extLst>
                        <a:ext uri="{FF2B5EF4-FFF2-40B4-BE49-F238E27FC236}">
                          <a16:creationId xmlns:a16="http://schemas.microsoft.com/office/drawing/2014/main" id="{9B94408C-B97B-4839-9BE0-B58611F939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9393" y="6292918"/>
                      <a:ext cx="269561" cy="269743"/>
                      <a:chOff x="239393" y="6292918"/>
                      <a:chExt cx="269561" cy="269743"/>
                    </a:xfrm>
                    <a:solidFill>
                      <a:srgbClr val="AB13D5">
                        <a:alpha val="50000"/>
                      </a:srgbClr>
                    </a:solidFill>
                  </p:grpSpPr>
                  <p:sp>
                    <p:nvSpPr>
                      <p:cNvPr id="21" name="Freeform: Shape 20">
                        <a:extLst>
                          <a:ext uri="{FF2B5EF4-FFF2-40B4-BE49-F238E27FC236}">
                            <a16:creationId xmlns:a16="http://schemas.microsoft.com/office/drawing/2014/main" id="{87DB0B2C-712A-4559-8E40-EACF6152F3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9393" y="6427880"/>
                        <a:ext cx="269561" cy="134780"/>
                      </a:xfrm>
                      <a:custGeom>
                        <a:avLst/>
                        <a:gdLst>
                          <a:gd name="connsiteX0" fmla="*/ 157668 w 269561"/>
                          <a:gd name="connsiteY0" fmla="*/ 54494 h 134780"/>
                          <a:gd name="connsiteX1" fmla="*/ 157123 w 269561"/>
                          <a:gd name="connsiteY1" fmla="*/ 54675 h 134780"/>
                          <a:gd name="connsiteX2" fmla="*/ 134781 w 269561"/>
                          <a:gd name="connsiteY2" fmla="*/ 59035 h 134780"/>
                          <a:gd name="connsiteX3" fmla="*/ 111712 w 269561"/>
                          <a:gd name="connsiteY3" fmla="*/ 54312 h 134780"/>
                          <a:gd name="connsiteX4" fmla="*/ 0 w 269561"/>
                          <a:gd name="connsiteY4" fmla="*/ 0 h 134780"/>
                          <a:gd name="connsiteX5" fmla="*/ 134781 w 269561"/>
                          <a:gd name="connsiteY5" fmla="*/ 134781 h 134780"/>
                          <a:gd name="connsiteX6" fmla="*/ 269562 w 269561"/>
                          <a:gd name="connsiteY6" fmla="*/ 0 h 134780"/>
                          <a:gd name="connsiteX7" fmla="*/ 157668 w 269561"/>
                          <a:gd name="connsiteY7" fmla="*/ 54494 h 1347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69561" h="134780">
                            <a:moveTo>
                              <a:pt x="157668" y="54494"/>
                            </a:moveTo>
                            <a:cubicBezTo>
                              <a:pt x="157487" y="54494"/>
                              <a:pt x="157305" y="54675"/>
                              <a:pt x="157123" y="54675"/>
                            </a:cubicBezTo>
                            <a:cubicBezTo>
                              <a:pt x="150221" y="57400"/>
                              <a:pt x="142773" y="59035"/>
                              <a:pt x="134781" y="59035"/>
                            </a:cubicBezTo>
                            <a:cubicBezTo>
                              <a:pt x="126607" y="59035"/>
                              <a:pt x="118796" y="57400"/>
                              <a:pt x="111712" y="54312"/>
                            </a:cubicBezTo>
                            <a:cubicBezTo>
                              <a:pt x="71023" y="49408"/>
                              <a:pt x="31425" y="31425"/>
                              <a:pt x="0" y="0"/>
                            </a:cubicBezTo>
                            <a:lnTo>
                              <a:pt x="134781" y="134781"/>
                            </a:lnTo>
                            <a:lnTo>
                              <a:pt x="269562" y="0"/>
                            </a:lnTo>
                            <a:cubicBezTo>
                              <a:pt x="238137" y="31425"/>
                              <a:pt x="198538" y="49589"/>
                              <a:pt x="157668" y="54494"/>
                            </a:cubicBezTo>
                            <a:close/>
                          </a:path>
                        </a:pathLst>
                      </a:custGeom>
                      <a:solidFill>
                        <a:srgbClr val="AB13D5">
                          <a:alpha val="50000"/>
                        </a:srgbClr>
                      </a:solidFill>
                      <a:ln w="1809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2" name="Graphic 7">
                        <a:extLst>
                          <a:ext uri="{FF2B5EF4-FFF2-40B4-BE49-F238E27FC236}">
                            <a16:creationId xmlns:a16="http://schemas.microsoft.com/office/drawing/2014/main" id="{5594397E-B34B-4E51-8345-A37F6E4CBF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9393" y="6292918"/>
                        <a:ext cx="229963" cy="269743"/>
                        <a:chOff x="239393" y="6292918"/>
                        <a:chExt cx="229963" cy="269743"/>
                      </a:xfrm>
                      <a:solidFill>
                        <a:srgbClr val="AB13D5">
                          <a:alpha val="50000"/>
                        </a:srgbClr>
                      </a:solidFill>
                    </p:grpSpPr>
                    <p:sp>
                      <p:nvSpPr>
                        <p:cNvPr id="23" name="Freeform: Shape 22">
                          <a:extLst>
                            <a:ext uri="{FF2B5EF4-FFF2-40B4-BE49-F238E27FC236}">
                              <a16:creationId xmlns:a16="http://schemas.microsoft.com/office/drawing/2014/main" id="{6086E622-C855-42BC-B5CA-D5EC19CC79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810" y="6332698"/>
                          <a:ext cx="190545" cy="190727"/>
                        </a:xfrm>
                        <a:custGeom>
                          <a:avLst/>
                          <a:gdLst>
                            <a:gd name="connsiteX0" fmla="*/ 73021 w 190545"/>
                            <a:gd name="connsiteY0" fmla="*/ 149857 h 190727"/>
                            <a:gd name="connsiteX1" fmla="*/ 72295 w 190545"/>
                            <a:gd name="connsiteY1" fmla="*/ 149676 h 190727"/>
                            <a:gd name="connsiteX2" fmla="*/ 40689 w 190545"/>
                            <a:gd name="connsiteY2" fmla="*/ 117525 h 190727"/>
                            <a:gd name="connsiteX3" fmla="*/ 0 w 190545"/>
                            <a:gd name="connsiteY3" fmla="*/ 0 h 190727"/>
                            <a:gd name="connsiteX4" fmla="*/ 0 w 190545"/>
                            <a:gd name="connsiteY4" fmla="*/ 190728 h 190727"/>
                            <a:gd name="connsiteX5" fmla="*/ 190546 w 190545"/>
                            <a:gd name="connsiteY5" fmla="*/ 190728 h 190727"/>
                            <a:gd name="connsiteX6" fmla="*/ 73021 w 190545"/>
                            <a:gd name="connsiteY6" fmla="*/ 149857 h 19072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90545" h="190727">
                              <a:moveTo>
                                <a:pt x="73021" y="149857"/>
                              </a:moveTo>
                              <a:cubicBezTo>
                                <a:pt x="72840" y="149857"/>
                                <a:pt x="72476" y="149676"/>
                                <a:pt x="72295" y="149676"/>
                              </a:cubicBezTo>
                              <a:cubicBezTo>
                                <a:pt x="57945" y="143682"/>
                                <a:pt x="46501" y="132056"/>
                                <a:pt x="40689" y="117525"/>
                              </a:cubicBezTo>
                              <a:cubicBezTo>
                                <a:pt x="15258" y="85192"/>
                                <a:pt x="0" y="44321"/>
                                <a:pt x="0" y="0"/>
                              </a:cubicBezTo>
                              <a:lnTo>
                                <a:pt x="0" y="190728"/>
                              </a:lnTo>
                              <a:lnTo>
                                <a:pt x="190546" y="190728"/>
                              </a:lnTo>
                              <a:cubicBezTo>
                                <a:pt x="146225" y="190546"/>
                                <a:pt x="105536" y="175288"/>
                                <a:pt x="73021" y="14985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AB13D5">
                            <a:alpha val="50000"/>
                          </a:srgbClr>
                        </a:solidFill>
                        <a:ln w="1809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" name="Freeform: Shape 23">
                          <a:extLst>
                            <a:ext uri="{FF2B5EF4-FFF2-40B4-BE49-F238E27FC236}">
                              <a16:creationId xmlns:a16="http://schemas.microsoft.com/office/drawing/2014/main" id="{559518A3-CA8F-4E2E-9C9D-BD94A206D7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39393" y="6292918"/>
                          <a:ext cx="134780" cy="269743"/>
                        </a:xfrm>
                        <a:custGeom>
                          <a:avLst/>
                          <a:gdLst>
                            <a:gd name="connsiteX0" fmla="*/ 75746 w 134780"/>
                            <a:gd name="connsiteY0" fmla="*/ 134963 h 269743"/>
                            <a:gd name="connsiteX1" fmla="*/ 80106 w 134780"/>
                            <a:gd name="connsiteY1" fmla="*/ 112620 h 269743"/>
                            <a:gd name="connsiteX2" fmla="*/ 80287 w 134780"/>
                            <a:gd name="connsiteY2" fmla="*/ 112075 h 269743"/>
                            <a:gd name="connsiteX3" fmla="*/ 134781 w 134780"/>
                            <a:gd name="connsiteY3" fmla="*/ 0 h 269743"/>
                            <a:gd name="connsiteX4" fmla="*/ 0 w 134780"/>
                            <a:gd name="connsiteY4" fmla="*/ 134963 h 269743"/>
                            <a:gd name="connsiteX5" fmla="*/ 134781 w 134780"/>
                            <a:gd name="connsiteY5" fmla="*/ 269743 h 269743"/>
                            <a:gd name="connsiteX6" fmla="*/ 80287 w 134780"/>
                            <a:gd name="connsiteY6" fmla="*/ 157668 h 269743"/>
                            <a:gd name="connsiteX7" fmla="*/ 80106 w 134780"/>
                            <a:gd name="connsiteY7" fmla="*/ 157123 h 269743"/>
                            <a:gd name="connsiteX8" fmla="*/ 75746 w 134780"/>
                            <a:gd name="connsiteY8" fmla="*/ 134963 h 2697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34780" h="269743">
                              <a:moveTo>
                                <a:pt x="75746" y="134963"/>
                              </a:moveTo>
                              <a:cubicBezTo>
                                <a:pt x="75746" y="127152"/>
                                <a:pt x="77381" y="119523"/>
                                <a:pt x="80106" y="112620"/>
                              </a:cubicBezTo>
                              <a:cubicBezTo>
                                <a:pt x="80106" y="112439"/>
                                <a:pt x="80287" y="112257"/>
                                <a:pt x="80287" y="112075"/>
                              </a:cubicBezTo>
                              <a:cubicBezTo>
                                <a:pt x="85192" y="71205"/>
                                <a:pt x="103356" y="31425"/>
                                <a:pt x="134781" y="0"/>
                              </a:cubicBezTo>
                              <a:lnTo>
                                <a:pt x="0" y="134963"/>
                              </a:lnTo>
                              <a:lnTo>
                                <a:pt x="134781" y="269743"/>
                              </a:lnTo>
                              <a:cubicBezTo>
                                <a:pt x="103356" y="238319"/>
                                <a:pt x="85192" y="198720"/>
                                <a:pt x="80287" y="157668"/>
                              </a:cubicBezTo>
                              <a:cubicBezTo>
                                <a:pt x="80287" y="157487"/>
                                <a:pt x="80106" y="157305"/>
                                <a:pt x="80106" y="157123"/>
                              </a:cubicBezTo>
                              <a:cubicBezTo>
                                <a:pt x="77381" y="150402"/>
                                <a:pt x="75746" y="142773"/>
                                <a:pt x="75746" y="13496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AB13D5">
                            <a:alpha val="50000"/>
                          </a:srgbClr>
                        </a:solidFill>
                        <a:ln w="1809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30200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0" r:id="rId2"/>
    <p:sldLayoutId id="2147483669" r:id="rId3"/>
    <p:sldLayoutId id="2147483672" r:id="rId4"/>
    <p:sldLayoutId id="2147483698" r:id="rId5"/>
    <p:sldLayoutId id="2147483674" r:id="rId6"/>
    <p:sldLayoutId id="2147483675" r:id="rId7"/>
    <p:sldLayoutId id="2147483695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96" r:id="rId18"/>
    <p:sldLayoutId id="214748369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825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82663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3838" userDrawn="1">
          <p15:clr>
            <a:srgbClr val="F26B43"/>
          </p15:clr>
        </p15:guide>
        <p15:guide id="4" pos="370" userDrawn="1">
          <p15:clr>
            <a:srgbClr val="F26B43"/>
          </p15:clr>
        </p15:guide>
        <p15:guide id="5" pos="7294" userDrawn="1">
          <p15:clr>
            <a:srgbClr val="F26B43"/>
          </p15:clr>
        </p15:guide>
        <p15:guide id="7" orient="horz" pos="1255" userDrawn="1">
          <p15:clr>
            <a:srgbClr val="F26B43"/>
          </p15:clr>
        </p15:guide>
        <p15:guide id="8" orient="horz" pos="1037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.diariet.uu.se/intresseanmalan-till-portal-bas-natverk-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47728-F167-4BA7-9D6B-45A5DC943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Portal Bas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ADC56-468C-4F2C-B108-0212807531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Formpipes</a:t>
            </a:r>
            <a:r>
              <a:rPr lang="en-US"/>
              <a:t> </a:t>
            </a:r>
            <a:r>
              <a:rPr lang="en-US" err="1"/>
              <a:t>kundträff</a:t>
            </a:r>
            <a:r>
              <a:rPr lang="en-US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00556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CB1FB6-97D3-7202-99A0-83A8D798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Bakgrund</a:t>
            </a:r>
            <a:r>
              <a:rPr lang="en-US" dirty="0"/>
              <a:t> – “</a:t>
            </a:r>
            <a:r>
              <a:rPr lang="en-US" dirty="0" err="1"/>
              <a:t>Kundpilen</a:t>
            </a:r>
            <a:r>
              <a:rPr lang="en-US" dirty="0"/>
              <a:t>”</a:t>
            </a:r>
          </a:p>
        </p:txBody>
      </p:sp>
      <p:grpSp>
        <p:nvGrpSpPr>
          <p:cNvPr id="7" name="Grupp 84">
            <a:extLst>
              <a:ext uri="{FF2B5EF4-FFF2-40B4-BE49-F238E27FC236}">
                <a16:creationId xmlns:a16="http://schemas.microsoft.com/office/drawing/2014/main" id="{88D559BF-6544-D6E8-AC21-62E356062D17}"/>
              </a:ext>
            </a:extLst>
          </p:cNvPr>
          <p:cNvGrpSpPr/>
          <p:nvPr/>
        </p:nvGrpSpPr>
        <p:grpSpPr>
          <a:xfrm>
            <a:off x="587374" y="1692581"/>
            <a:ext cx="11241157" cy="2403781"/>
            <a:chOff x="152400" y="2139593"/>
            <a:chExt cx="12039600" cy="2574518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B6DA0646-6EA5-515E-C75C-B0265614DB44}"/>
                </a:ext>
              </a:extLst>
            </p:cNvPr>
            <p:cNvSpPr/>
            <p:nvPr/>
          </p:nvSpPr>
          <p:spPr>
            <a:xfrm>
              <a:off x="152400" y="2139593"/>
              <a:ext cx="12039600" cy="2574518"/>
            </a:xfrm>
            <a:prstGeom prst="rightArrow">
              <a:avLst>
                <a:gd name="adj1" fmla="val 50000"/>
                <a:gd name="adj2" fmla="val 42203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7FED2888-E79F-6B82-D445-3B9FE6C6C299}"/>
                </a:ext>
              </a:extLst>
            </p:cNvPr>
            <p:cNvSpPr txBox="1"/>
            <p:nvPr/>
          </p:nvSpPr>
          <p:spPr>
            <a:xfrm>
              <a:off x="9797147" y="3268347"/>
              <a:ext cx="953182" cy="329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Återsöka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2">
              <a:extLst>
                <a:ext uri="{FF2B5EF4-FFF2-40B4-BE49-F238E27FC236}">
                  <a16:creationId xmlns:a16="http://schemas.microsoft.com/office/drawing/2014/main" id="{45444183-7DBA-3FD9-639B-47CD8E48A778}"/>
                </a:ext>
              </a:extLst>
            </p:cNvPr>
            <p:cNvSpPr txBox="1"/>
            <p:nvPr/>
          </p:nvSpPr>
          <p:spPr>
            <a:xfrm>
              <a:off x="218316" y="3733370"/>
              <a:ext cx="4462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</a:t>
              </a:r>
            </a:p>
          </p:txBody>
        </p:sp>
        <p:grpSp>
          <p:nvGrpSpPr>
            <p:cNvPr id="11" name="Grupp 88">
              <a:extLst>
                <a:ext uri="{FF2B5EF4-FFF2-40B4-BE49-F238E27FC236}">
                  <a16:creationId xmlns:a16="http://schemas.microsoft.com/office/drawing/2014/main" id="{92E53D0B-6B65-2996-BB47-7B7FA32E813A}"/>
                </a:ext>
              </a:extLst>
            </p:cNvPr>
            <p:cNvGrpSpPr/>
            <p:nvPr/>
          </p:nvGrpSpPr>
          <p:grpSpPr>
            <a:xfrm>
              <a:off x="272413" y="3173718"/>
              <a:ext cx="1221416" cy="588155"/>
              <a:chOff x="139063" y="3173718"/>
              <a:chExt cx="1221416" cy="588155"/>
            </a:xfrm>
          </p:grpSpPr>
          <p:sp>
            <p:nvSpPr>
              <p:cNvPr id="33" name="TextBox 3">
                <a:extLst>
                  <a:ext uri="{FF2B5EF4-FFF2-40B4-BE49-F238E27FC236}">
                    <a16:creationId xmlns:a16="http://schemas.microsoft.com/office/drawing/2014/main" id="{8CC237F4-A8CB-0200-930F-DF03EBCD658D}"/>
                  </a:ext>
                </a:extLst>
              </p:cNvPr>
              <p:cNvSpPr txBox="1"/>
              <p:nvPr/>
            </p:nvSpPr>
            <p:spPr>
              <a:xfrm>
                <a:off x="139063" y="3262285"/>
                <a:ext cx="11292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Registrera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C9F6036-14F2-D584-6FDE-96B9D4FC6A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0479" y="3173718"/>
                <a:ext cx="0" cy="58815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 89">
              <a:extLst>
                <a:ext uri="{FF2B5EF4-FFF2-40B4-BE49-F238E27FC236}">
                  <a16:creationId xmlns:a16="http://schemas.microsoft.com/office/drawing/2014/main" id="{202D8AE0-D6B6-2A5A-B330-B25F8ADC7770}"/>
                </a:ext>
              </a:extLst>
            </p:cNvPr>
            <p:cNvGrpSpPr/>
            <p:nvPr/>
          </p:nvGrpSpPr>
          <p:grpSpPr>
            <a:xfrm>
              <a:off x="1557742" y="3173718"/>
              <a:ext cx="1158493" cy="588155"/>
              <a:chOff x="1424392" y="3173718"/>
              <a:chExt cx="1158493" cy="588155"/>
            </a:xfrm>
          </p:grpSpPr>
          <p:sp>
            <p:nvSpPr>
              <p:cNvPr id="31" name="TextBox 4">
                <a:extLst>
                  <a:ext uri="{FF2B5EF4-FFF2-40B4-BE49-F238E27FC236}">
                    <a16:creationId xmlns:a16="http://schemas.microsoft.com/office/drawing/2014/main" id="{685E2FCD-C9FC-5B2E-3F61-69B5B209F710}"/>
                  </a:ext>
                </a:extLst>
              </p:cNvPr>
              <p:cNvSpPr txBox="1"/>
              <p:nvPr/>
            </p:nvSpPr>
            <p:spPr>
              <a:xfrm>
                <a:off x="1424392" y="3262285"/>
                <a:ext cx="11292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Handlägga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3692066-6087-5D61-C609-6C8AC3A75F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2885" y="3173718"/>
                <a:ext cx="0" cy="58815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 90">
              <a:extLst>
                <a:ext uri="{FF2B5EF4-FFF2-40B4-BE49-F238E27FC236}">
                  <a16:creationId xmlns:a16="http://schemas.microsoft.com/office/drawing/2014/main" id="{2D0F1ABD-5766-1011-C244-F0F496F39096}"/>
                </a:ext>
              </a:extLst>
            </p:cNvPr>
            <p:cNvGrpSpPr/>
            <p:nvPr/>
          </p:nvGrpSpPr>
          <p:grpSpPr>
            <a:xfrm>
              <a:off x="2799950" y="2966570"/>
              <a:ext cx="1367377" cy="954107"/>
              <a:chOff x="2647550" y="2966570"/>
              <a:chExt cx="1367377" cy="954107"/>
            </a:xfrm>
          </p:grpSpPr>
          <p:sp>
            <p:nvSpPr>
              <p:cNvPr id="29" name="TextBox 5">
                <a:extLst>
                  <a:ext uri="{FF2B5EF4-FFF2-40B4-BE49-F238E27FC236}">
                    <a16:creationId xmlns:a16="http://schemas.microsoft.com/office/drawing/2014/main" id="{84CD0EF9-5AC3-A970-F9F8-5FFA6F5476B6}"/>
                  </a:ext>
                </a:extLst>
              </p:cNvPr>
              <p:cNvSpPr txBox="1"/>
              <p:nvPr/>
            </p:nvSpPr>
            <p:spPr>
              <a:xfrm>
                <a:off x="2647550" y="2966570"/>
                <a:ext cx="126633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Samarbeta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Utreda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Komplettera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Remittera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B404B77-4C1F-D469-D10D-B3B4F4EEC4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4927" y="3162539"/>
                <a:ext cx="0" cy="58815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 91">
              <a:extLst>
                <a:ext uri="{FF2B5EF4-FFF2-40B4-BE49-F238E27FC236}">
                  <a16:creationId xmlns:a16="http://schemas.microsoft.com/office/drawing/2014/main" id="{5819B811-2FBC-C4EC-08F6-9EB75BBE9D5D}"/>
                </a:ext>
              </a:extLst>
            </p:cNvPr>
            <p:cNvGrpSpPr/>
            <p:nvPr/>
          </p:nvGrpSpPr>
          <p:grpSpPr>
            <a:xfrm>
              <a:off x="4249111" y="3173718"/>
              <a:ext cx="805339" cy="588155"/>
              <a:chOff x="4115761" y="3173718"/>
              <a:chExt cx="805339" cy="588155"/>
            </a:xfrm>
          </p:grpSpPr>
          <p:sp>
            <p:nvSpPr>
              <p:cNvPr id="27" name="TextBox 6">
                <a:extLst>
                  <a:ext uri="{FF2B5EF4-FFF2-40B4-BE49-F238E27FC236}">
                    <a16:creationId xmlns:a16="http://schemas.microsoft.com/office/drawing/2014/main" id="{CE5D028A-720D-C033-8C73-9AC0B18ECFB0}"/>
                  </a:ext>
                </a:extLst>
              </p:cNvPr>
              <p:cNvSpPr txBox="1"/>
              <p:nvPr/>
            </p:nvSpPr>
            <p:spPr>
              <a:xfrm>
                <a:off x="4115761" y="3262285"/>
                <a:ext cx="805339" cy="329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Möte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770552F-2ECB-6886-B20E-E68CCAA0C4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1100" y="3173718"/>
                <a:ext cx="0" cy="58815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p 92">
              <a:extLst>
                <a:ext uri="{FF2B5EF4-FFF2-40B4-BE49-F238E27FC236}">
                  <a16:creationId xmlns:a16="http://schemas.microsoft.com/office/drawing/2014/main" id="{08216CE0-7C29-996B-18DC-1FA6E3BC2F1D}"/>
                </a:ext>
              </a:extLst>
            </p:cNvPr>
            <p:cNvGrpSpPr/>
            <p:nvPr/>
          </p:nvGrpSpPr>
          <p:grpSpPr>
            <a:xfrm>
              <a:off x="5137028" y="3162539"/>
              <a:ext cx="1129245" cy="588155"/>
              <a:chOff x="5003678" y="3162539"/>
              <a:chExt cx="1129245" cy="588155"/>
            </a:xfrm>
          </p:grpSpPr>
          <p:sp>
            <p:nvSpPr>
              <p:cNvPr id="25" name="TextBox 7">
                <a:extLst>
                  <a:ext uri="{FF2B5EF4-FFF2-40B4-BE49-F238E27FC236}">
                    <a16:creationId xmlns:a16="http://schemas.microsoft.com/office/drawing/2014/main" id="{FF338222-1EA6-40BD-02B1-576821075D06}"/>
                  </a:ext>
                </a:extLst>
              </p:cNvPr>
              <p:cNvSpPr txBox="1"/>
              <p:nvPr/>
            </p:nvSpPr>
            <p:spPr>
              <a:xfrm>
                <a:off x="5003678" y="3166381"/>
                <a:ext cx="11292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Besluta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Justera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2FA9ABD-84CF-2D54-0B8A-77F753469C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2923" y="3162539"/>
                <a:ext cx="0" cy="58815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 93">
              <a:extLst>
                <a:ext uri="{FF2B5EF4-FFF2-40B4-BE49-F238E27FC236}">
                  <a16:creationId xmlns:a16="http://schemas.microsoft.com/office/drawing/2014/main" id="{763D35BC-2C1A-F10E-B302-6F56BF62E70D}"/>
                </a:ext>
              </a:extLst>
            </p:cNvPr>
            <p:cNvGrpSpPr/>
            <p:nvPr/>
          </p:nvGrpSpPr>
          <p:grpSpPr>
            <a:xfrm>
              <a:off x="6355428" y="3162539"/>
              <a:ext cx="1262867" cy="591092"/>
              <a:chOff x="6222078" y="3162539"/>
              <a:chExt cx="1262867" cy="591092"/>
            </a:xfrm>
          </p:grpSpPr>
          <p:sp>
            <p:nvSpPr>
              <p:cNvPr id="23" name="TextBox 8">
                <a:extLst>
                  <a:ext uri="{FF2B5EF4-FFF2-40B4-BE49-F238E27FC236}">
                    <a16:creationId xmlns:a16="http://schemas.microsoft.com/office/drawing/2014/main" id="{D7D9BB28-C74F-5E59-D061-F2CC6C19311F}"/>
                  </a:ext>
                </a:extLst>
              </p:cNvPr>
              <p:cNvSpPr txBox="1"/>
              <p:nvPr/>
            </p:nvSpPr>
            <p:spPr>
              <a:xfrm>
                <a:off x="6222078" y="3193248"/>
                <a:ext cx="1129245" cy="560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Publicera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Expediera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F3FBAE5-0D87-55BD-C929-7EC2620CC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4945" y="3162539"/>
                <a:ext cx="0" cy="58815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 94">
              <a:extLst>
                <a:ext uri="{FF2B5EF4-FFF2-40B4-BE49-F238E27FC236}">
                  <a16:creationId xmlns:a16="http://schemas.microsoft.com/office/drawing/2014/main" id="{0AE9430A-00D3-F65C-A0B8-A13710D4F428}"/>
                </a:ext>
              </a:extLst>
            </p:cNvPr>
            <p:cNvGrpSpPr/>
            <p:nvPr/>
          </p:nvGrpSpPr>
          <p:grpSpPr>
            <a:xfrm>
              <a:off x="7699266" y="3173718"/>
              <a:ext cx="886058" cy="588155"/>
              <a:chOff x="7565916" y="3173718"/>
              <a:chExt cx="886058" cy="588155"/>
            </a:xfrm>
          </p:grpSpPr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179E4EEC-E023-5B39-CACC-021234DB4F49}"/>
                  </a:ext>
                </a:extLst>
              </p:cNvPr>
              <p:cNvSpPr txBox="1"/>
              <p:nvPr/>
            </p:nvSpPr>
            <p:spPr>
              <a:xfrm>
                <a:off x="7565916" y="3265173"/>
                <a:ext cx="790613" cy="329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Gallra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3CBE0C1-B565-183D-F78C-55FD03D5B1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51974" y="3173718"/>
                <a:ext cx="0" cy="58815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p 95">
              <a:extLst>
                <a:ext uri="{FF2B5EF4-FFF2-40B4-BE49-F238E27FC236}">
                  <a16:creationId xmlns:a16="http://schemas.microsoft.com/office/drawing/2014/main" id="{1CCD402A-89B8-CF5D-8889-6BD121DB9F0D}"/>
                </a:ext>
              </a:extLst>
            </p:cNvPr>
            <p:cNvGrpSpPr/>
            <p:nvPr/>
          </p:nvGrpSpPr>
          <p:grpSpPr>
            <a:xfrm>
              <a:off x="8667903" y="3162539"/>
              <a:ext cx="1033799" cy="588155"/>
              <a:chOff x="8534553" y="3162539"/>
              <a:chExt cx="1033799" cy="588155"/>
            </a:xfrm>
          </p:grpSpPr>
          <p:sp>
            <p:nvSpPr>
              <p:cNvPr id="19" name="TextBox 10">
                <a:extLst>
                  <a:ext uri="{FF2B5EF4-FFF2-40B4-BE49-F238E27FC236}">
                    <a16:creationId xmlns:a16="http://schemas.microsoft.com/office/drawing/2014/main" id="{EEF618EA-F3C3-33A5-1D43-1BDFB14EC086}"/>
                  </a:ext>
                </a:extLst>
              </p:cNvPr>
              <p:cNvSpPr txBox="1"/>
              <p:nvPr/>
            </p:nvSpPr>
            <p:spPr>
              <a:xfrm>
                <a:off x="8534553" y="3262286"/>
                <a:ext cx="1018075" cy="329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Arkivera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8C50467-5FFF-FC66-69EB-ED5C567504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8352" y="3162539"/>
                <a:ext cx="0" cy="58815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2">
            <a:extLst>
              <a:ext uri="{FF2B5EF4-FFF2-40B4-BE49-F238E27FC236}">
                <a16:creationId xmlns:a16="http://schemas.microsoft.com/office/drawing/2014/main" id="{95CC5104-E151-E77D-557B-07B22D222751}"/>
              </a:ext>
            </a:extLst>
          </p:cNvPr>
          <p:cNvSpPr txBox="1"/>
          <p:nvPr/>
        </p:nvSpPr>
        <p:spPr>
          <a:xfrm>
            <a:off x="10352158" y="3121223"/>
            <a:ext cx="443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>
                <a:solidFill>
                  <a:prstClr val="white"/>
                </a:solidFill>
                <a:latin typeface="Arial"/>
              </a:rPr>
              <a:t>UT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DE860A9-61C3-134C-C8F1-702C91440BD7}"/>
              </a:ext>
            </a:extLst>
          </p:cNvPr>
          <p:cNvSpPr/>
          <p:nvPr/>
        </p:nvSpPr>
        <p:spPr>
          <a:xfrm>
            <a:off x="3190629" y="3576162"/>
            <a:ext cx="4929124" cy="38431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A1F74EB-0412-A211-7B83-9ED6E72EAF71}"/>
              </a:ext>
            </a:extLst>
          </p:cNvPr>
          <p:cNvSpPr/>
          <p:nvPr/>
        </p:nvSpPr>
        <p:spPr>
          <a:xfrm>
            <a:off x="3218871" y="4021416"/>
            <a:ext cx="4919676" cy="38431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FBEC98D-22DC-E7AC-17FE-E4A3F4FAAF85}"/>
              </a:ext>
            </a:extLst>
          </p:cNvPr>
          <p:cNvSpPr/>
          <p:nvPr/>
        </p:nvSpPr>
        <p:spPr>
          <a:xfrm>
            <a:off x="8190694" y="3569583"/>
            <a:ext cx="2588405" cy="83614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C07ECA6-ADDC-7ECE-467F-7D0638E2E088}"/>
              </a:ext>
            </a:extLst>
          </p:cNvPr>
          <p:cNvSpPr/>
          <p:nvPr/>
        </p:nvSpPr>
        <p:spPr>
          <a:xfrm>
            <a:off x="600070" y="3571726"/>
            <a:ext cx="2525683" cy="83614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DF289A-DB9F-A44C-1A3C-28F97BD7DE5E}"/>
              </a:ext>
            </a:extLst>
          </p:cNvPr>
          <p:cNvSpPr txBox="1"/>
          <p:nvPr/>
        </p:nvSpPr>
        <p:spPr>
          <a:xfrm>
            <a:off x="1152892" y="3792015"/>
            <a:ext cx="1078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Portal Bas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7522D6-1243-7DD4-026C-5560CB23221D}"/>
              </a:ext>
            </a:extLst>
          </p:cNvPr>
          <p:cNvSpPr txBox="1"/>
          <p:nvPr/>
        </p:nvSpPr>
        <p:spPr>
          <a:xfrm>
            <a:off x="3795564" y="3604991"/>
            <a:ext cx="1029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W3D3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B0F775-0A0D-04B6-F9E5-1D712F83E9F7}"/>
              </a:ext>
            </a:extLst>
          </p:cNvPr>
          <p:cNvSpPr txBox="1"/>
          <p:nvPr/>
        </p:nvSpPr>
        <p:spPr>
          <a:xfrm>
            <a:off x="3821276" y="4039469"/>
            <a:ext cx="1029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Platina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B2421C-A38A-FBC0-3380-2B3E08CAE605}"/>
              </a:ext>
            </a:extLst>
          </p:cNvPr>
          <p:cNvSpPr txBox="1"/>
          <p:nvPr/>
        </p:nvSpPr>
        <p:spPr>
          <a:xfrm>
            <a:off x="8750638" y="3839787"/>
            <a:ext cx="1683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Long-Term Archive</a:t>
            </a:r>
          </a:p>
        </p:txBody>
      </p: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6599F57D-793A-241E-A154-80B5D2A68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51" y="3555273"/>
            <a:ext cx="405696" cy="407215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7B9153ED-465C-2F08-938B-D81A23924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50" y="4016026"/>
            <a:ext cx="405696" cy="407215"/>
          </a:xfrm>
          <a:prstGeom prst="rect">
            <a:avLst/>
          </a:prstGeom>
        </p:spPr>
      </p:pic>
      <p:pic>
        <p:nvPicPr>
          <p:cNvPr id="56" name="Picture 55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4A702A0E-E1AB-8D6E-082E-9D89ADF75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12" y="3811467"/>
            <a:ext cx="337585" cy="337585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27BB6F38-6AE4-D554-0EB5-9AECACCB8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8" y="3756570"/>
            <a:ext cx="407215" cy="407215"/>
          </a:xfrm>
          <a:prstGeom prst="rect">
            <a:avLst/>
          </a:prstGeom>
        </p:spPr>
      </p:pic>
      <p:grpSp>
        <p:nvGrpSpPr>
          <p:cNvPr id="59" name="Grupp 27">
            <a:extLst>
              <a:ext uri="{FF2B5EF4-FFF2-40B4-BE49-F238E27FC236}">
                <a16:creationId xmlns:a16="http://schemas.microsoft.com/office/drawing/2014/main" id="{96B6DEA6-234B-23D9-E9E5-9D03C6925209}"/>
              </a:ext>
            </a:extLst>
          </p:cNvPr>
          <p:cNvGrpSpPr/>
          <p:nvPr/>
        </p:nvGrpSpPr>
        <p:grpSpPr>
          <a:xfrm>
            <a:off x="2528304" y="4957140"/>
            <a:ext cx="961786" cy="917177"/>
            <a:chOff x="2942392" y="401908"/>
            <a:chExt cx="961786" cy="917177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0EA18E6-3593-B10C-E749-1CE5A53DD2C1}"/>
                </a:ext>
              </a:extLst>
            </p:cNvPr>
            <p:cNvSpPr/>
            <p:nvPr/>
          </p:nvSpPr>
          <p:spPr>
            <a:xfrm>
              <a:off x="3161062" y="401908"/>
              <a:ext cx="524447" cy="499219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TextBox 3">
              <a:extLst>
                <a:ext uri="{FF2B5EF4-FFF2-40B4-BE49-F238E27FC236}">
                  <a16:creationId xmlns:a16="http://schemas.microsoft.com/office/drawing/2014/main" id="{12E0800D-9211-8526-3B17-7AEE5F82FE41}"/>
                </a:ext>
              </a:extLst>
            </p:cNvPr>
            <p:cNvSpPr txBox="1"/>
            <p:nvPr/>
          </p:nvSpPr>
          <p:spPr>
            <a:xfrm>
              <a:off x="2942392" y="918975"/>
              <a:ext cx="961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Teams för Platina/W3D3</a:t>
              </a:r>
            </a:p>
          </p:txBody>
        </p:sp>
        <p:pic>
          <p:nvPicPr>
            <p:cNvPr id="62" name="Graphic 4">
              <a:extLst>
                <a:ext uri="{FF2B5EF4-FFF2-40B4-BE49-F238E27FC236}">
                  <a16:creationId xmlns:a16="http://schemas.microsoft.com/office/drawing/2014/main" id="{5747ADE5-E7BC-DD99-0D4D-D70D0EB2D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23516" y="417446"/>
              <a:ext cx="399538" cy="399538"/>
            </a:xfrm>
            <a:prstGeom prst="rect">
              <a:avLst/>
            </a:prstGeom>
          </p:spPr>
        </p:pic>
      </p:grpSp>
      <p:grpSp>
        <p:nvGrpSpPr>
          <p:cNvPr id="63" name="Grupp 142">
            <a:extLst>
              <a:ext uri="{FF2B5EF4-FFF2-40B4-BE49-F238E27FC236}">
                <a16:creationId xmlns:a16="http://schemas.microsoft.com/office/drawing/2014/main" id="{EE36333D-B32D-D7CE-66E5-616CDD230821}"/>
              </a:ext>
            </a:extLst>
          </p:cNvPr>
          <p:cNvGrpSpPr/>
          <p:nvPr/>
        </p:nvGrpSpPr>
        <p:grpSpPr>
          <a:xfrm>
            <a:off x="8599373" y="4928501"/>
            <a:ext cx="949875" cy="787361"/>
            <a:chOff x="2765041" y="491222"/>
            <a:chExt cx="949875" cy="787361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9480877D-2AF8-3003-323B-D121AD6FC5B9}"/>
                </a:ext>
              </a:extLst>
            </p:cNvPr>
            <p:cNvSpPr/>
            <p:nvPr/>
          </p:nvSpPr>
          <p:spPr>
            <a:xfrm>
              <a:off x="2974460" y="491222"/>
              <a:ext cx="484956" cy="535376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TextBox 59">
              <a:extLst>
                <a:ext uri="{FF2B5EF4-FFF2-40B4-BE49-F238E27FC236}">
                  <a16:creationId xmlns:a16="http://schemas.microsoft.com/office/drawing/2014/main" id="{FB4CB6CE-63D6-1299-773D-3CAE2BD10486}"/>
                </a:ext>
              </a:extLst>
            </p:cNvPr>
            <p:cNvSpPr txBox="1"/>
            <p:nvPr/>
          </p:nvSpPr>
          <p:spPr>
            <a:xfrm>
              <a:off x="2765041" y="1032362"/>
              <a:ext cx="949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Arkivexport</a:t>
              </a:r>
            </a:p>
          </p:txBody>
        </p:sp>
        <p:pic>
          <p:nvPicPr>
            <p:cNvPr id="66" name="Graphic 67">
              <a:extLst>
                <a:ext uri="{FF2B5EF4-FFF2-40B4-BE49-F238E27FC236}">
                  <a16:creationId xmlns:a16="http://schemas.microsoft.com/office/drawing/2014/main" id="{00F9F4E4-19FF-D4EB-210F-A6075582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40210" y="564669"/>
              <a:ext cx="399538" cy="399538"/>
            </a:xfrm>
            <a:prstGeom prst="rect">
              <a:avLst/>
            </a:prstGeom>
          </p:spPr>
        </p:pic>
      </p:grpSp>
      <p:grpSp>
        <p:nvGrpSpPr>
          <p:cNvPr id="67" name="Grupp 146">
            <a:extLst>
              <a:ext uri="{FF2B5EF4-FFF2-40B4-BE49-F238E27FC236}">
                <a16:creationId xmlns:a16="http://schemas.microsoft.com/office/drawing/2014/main" id="{7B7F4016-F824-0271-7171-206F3BC4FB11}"/>
              </a:ext>
            </a:extLst>
          </p:cNvPr>
          <p:cNvGrpSpPr/>
          <p:nvPr/>
        </p:nvGrpSpPr>
        <p:grpSpPr>
          <a:xfrm>
            <a:off x="7649498" y="4924727"/>
            <a:ext cx="949875" cy="764703"/>
            <a:chOff x="4378664" y="566060"/>
            <a:chExt cx="949875" cy="764703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543393A-E856-C646-B096-576E427535FD}"/>
                </a:ext>
              </a:extLst>
            </p:cNvPr>
            <p:cNvSpPr/>
            <p:nvPr/>
          </p:nvSpPr>
          <p:spPr>
            <a:xfrm>
              <a:off x="4620562" y="566060"/>
              <a:ext cx="483153" cy="534163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TextBox 59">
              <a:extLst>
                <a:ext uri="{FF2B5EF4-FFF2-40B4-BE49-F238E27FC236}">
                  <a16:creationId xmlns:a16="http://schemas.microsoft.com/office/drawing/2014/main" id="{9E254807-F066-53E0-53C6-0DFED44B2C1D}"/>
                </a:ext>
              </a:extLst>
            </p:cNvPr>
            <p:cNvSpPr txBox="1"/>
            <p:nvPr/>
          </p:nvSpPr>
          <p:spPr>
            <a:xfrm>
              <a:off x="4378664" y="1084542"/>
              <a:ext cx="949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Gallring</a:t>
              </a:r>
            </a:p>
          </p:txBody>
        </p:sp>
        <p:pic>
          <p:nvPicPr>
            <p:cNvPr id="70" name="Graphic 65">
              <a:extLst>
                <a:ext uri="{FF2B5EF4-FFF2-40B4-BE49-F238E27FC236}">
                  <a16:creationId xmlns:a16="http://schemas.microsoft.com/office/drawing/2014/main" id="{89020C61-C48A-C296-6292-63F1FD1AB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88838" y="630002"/>
              <a:ext cx="399538" cy="399538"/>
            </a:xfrm>
            <a:prstGeom prst="rect">
              <a:avLst/>
            </a:prstGeom>
          </p:spPr>
        </p:pic>
      </p:grpSp>
      <p:grpSp>
        <p:nvGrpSpPr>
          <p:cNvPr id="71" name="Grupp 71">
            <a:extLst>
              <a:ext uri="{FF2B5EF4-FFF2-40B4-BE49-F238E27FC236}">
                <a16:creationId xmlns:a16="http://schemas.microsoft.com/office/drawing/2014/main" id="{29FD1132-2E32-EBAF-83A7-66FF39313005}"/>
              </a:ext>
            </a:extLst>
          </p:cNvPr>
          <p:cNvGrpSpPr/>
          <p:nvPr/>
        </p:nvGrpSpPr>
        <p:grpSpPr>
          <a:xfrm>
            <a:off x="6296829" y="4946581"/>
            <a:ext cx="982412" cy="938875"/>
            <a:chOff x="5001394" y="2798145"/>
            <a:chExt cx="982412" cy="938875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2693E321-BCBF-99A3-FD44-80C9BBFCF3D4}"/>
                </a:ext>
              </a:extLst>
            </p:cNvPr>
            <p:cNvSpPr/>
            <p:nvPr/>
          </p:nvSpPr>
          <p:spPr>
            <a:xfrm>
              <a:off x="5250123" y="2798145"/>
              <a:ext cx="484957" cy="534164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TextBox 3">
              <a:extLst>
                <a:ext uri="{FF2B5EF4-FFF2-40B4-BE49-F238E27FC236}">
                  <a16:creationId xmlns:a16="http://schemas.microsoft.com/office/drawing/2014/main" id="{0BB7E919-7B2E-25FB-0A20-E1FEC0B38131}"/>
                </a:ext>
              </a:extLst>
            </p:cNvPr>
            <p:cNvSpPr txBox="1"/>
            <p:nvPr/>
          </p:nvSpPr>
          <p:spPr>
            <a:xfrm>
              <a:off x="5001394" y="3336910"/>
              <a:ext cx="982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Webbdiarium/</a:t>
              </a:r>
              <a:r>
                <a:rPr kumimoji="0" lang="sv-S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Searchport</a:t>
              </a:r>
              <a:endPara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4" name="Graphic 4">
              <a:extLst>
                <a:ext uri="{FF2B5EF4-FFF2-40B4-BE49-F238E27FC236}">
                  <a16:creationId xmlns:a16="http://schemas.microsoft.com/office/drawing/2014/main" id="{241AC2F4-ADE5-216B-4845-3304E592A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323415" y="2896042"/>
              <a:ext cx="338371" cy="338370"/>
            </a:xfrm>
            <a:prstGeom prst="rect">
              <a:avLst/>
            </a:prstGeom>
          </p:spPr>
        </p:pic>
      </p:grpSp>
      <p:grpSp>
        <p:nvGrpSpPr>
          <p:cNvPr id="75" name="Grupp 134">
            <a:extLst>
              <a:ext uri="{FF2B5EF4-FFF2-40B4-BE49-F238E27FC236}">
                <a16:creationId xmlns:a16="http://schemas.microsoft.com/office/drawing/2014/main" id="{970E3194-AF60-5A89-7135-7F46212E6F47}"/>
              </a:ext>
            </a:extLst>
          </p:cNvPr>
          <p:cNvGrpSpPr/>
          <p:nvPr/>
        </p:nvGrpSpPr>
        <p:grpSpPr>
          <a:xfrm>
            <a:off x="6618850" y="5713138"/>
            <a:ext cx="1824918" cy="990243"/>
            <a:chOff x="6994284" y="1131015"/>
            <a:chExt cx="1824918" cy="990243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73C1488D-E2C5-F91B-8FB4-ABCC4023E200}"/>
                </a:ext>
              </a:extLst>
            </p:cNvPr>
            <p:cNvSpPr/>
            <p:nvPr/>
          </p:nvSpPr>
          <p:spPr>
            <a:xfrm>
              <a:off x="7675280" y="1131015"/>
              <a:ext cx="476899" cy="528782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TextBox 62">
              <a:extLst>
                <a:ext uri="{FF2B5EF4-FFF2-40B4-BE49-F238E27FC236}">
                  <a16:creationId xmlns:a16="http://schemas.microsoft.com/office/drawing/2014/main" id="{17AB92DE-6771-5B33-C9EE-5AA8319ADD82}"/>
                </a:ext>
              </a:extLst>
            </p:cNvPr>
            <p:cNvSpPr txBox="1"/>
            <p:nvPr/>
          </p:nvSpPr>
          <p:spPr>
            <a:xfrm>
              <a:off x="6994284" y="1721148"/>
              <a:ext cx="1824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Digital anslagstavla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000" dirty="0">
                  <a:solidFill>
                    <a:prstClr val="black"/>
                  </a:solidFill>
                  <a:latin typeface="Arial"/>
                </a:rPr>
                <a:t>Ledamotspublicering</a:t>
              </a:r>
              <a:endPara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8" name="Bild 137" descr="Svart tavla kontur">
              <a:extLst>
                <a:ext uri="{FF2B5EF4-FFF2-40B4-BE49-F238E27FC236}">
                  <a16:creationId xmlns:a16="http://schemas.microsoft.com/office/drawing/2014/main" id="{9F1ADEE1-8273-CB77-C123-E2AE0ACBE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>
              <a:off x="7738156" y="1179915"/>
              <a:ext cx="399538" cy="39953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FACAE05-2F5B-0C95-3A4A-7FF051FE04EC}"/>
              </a:ext>
            </a:extLst>
          </p:cNvPr>
          <p:cNvSpPr txBox="1"/>
          <p:nvPr/>
        </p:nvSpPr>
        <p:spPr>
          <a:xfrm>
            <a:off x="521552" y="1636064"/>
            <a:ext cx="631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offentlig</a:t>
            </a:r>
            <a:r>
              <a:rPr lang="en-US" b="1" dirty="0"/>
              <a:t> </a:t>
            </a:r>
            <a:r>
              <a:rPr lang="en-US" b="1" dirty="0" err="1"/>
              <a:t>förvaltnings</a:t>
            </a:r>
            <a:r>
              <a:rPr lang="en-US" b="1" dirty="0"/>
              <a:t> </a:t>
            </a:r>
            <a:r>
              <a:rPr lang="en-US" b="1" dirty="0" err="1"/>
              <a:t>digitala</a:t>
            </a:r>
            <a:r>
              <a:rPr lang="en-US" b="1" dirty="0"/>
              <a:t> </a:t>
            </a:r>
            <a:r>
              <a:rPr lang="en-US" b="1" dirty="0" err="1"/>
              <a:t>informationsprocess</a:t>
            </a:r>
            <a:endParaRPr lang="en-US" b="1" dirty="0"/>
          </a:p>
        </p:txBody>
      </p:sp>
      <p:grpSp>
        <p:nvGrpSpPr>
          <p:cNvPr id="3" name="Grupp 29">
            <a:extLst>
              <a:ext uri="{FF2B5EF4-FFF2-40B4-BE49-F238E27FC236}">
                <a16:creationId xmlns:a16="http://schemas.microsoft.com/office/drawing/2014/main" id="{4325DD26-ECA8-8A84-9BE0-75BA3D6BFFA6}"/>
              </a:ext>
            </a:extLst>
          </p:cNvPr>
          <p:cNvGrpSpPr/>
          <p:nvPr/>
        </p:nvGrpSpPr>
        <p:grpSpPr>
          <a:xfrm>
            <a:off x="4700440" y="4947430"/>
            <a:ext cx="865628" cy="801260"/>
            <a:chOff x="4028102" y="1571035"/>
            <a:chExt cx="865628" cy="80126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C2485A-ED97-C78A-7DB5-821ECFB1DD92}"/>
                </a:ext>
              </a:extLst>
            </p:cNvPr>
            <p:cNvSpPr/>
            <p:nvPr/>
          </p:nvSpPr>
          <p:spPr>
            <a:xfrm>
              <a:off x="4205985" y="1571035"/>
              <a:ext cx="476899" cy="536405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433AB9D4-E789-FABD-0BEE-10EBE9CABA25}"/>
                </a:ext>
              </a:extLst>
            </p:cNvPr>
            <p:cNvSpPr txBox="1"/>
            <p:nvPr/>
          </p:nvSpPr>
          <p:spPr>
            <a:xfrm>
              <a:off x="4028102" y="2118380"/>
              <a:ext cx="865628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Meetings+</a:t>
              </a:r>
            </a:p>
          </p:txBody>
        </p:sp>
        <p:pic>
          <p:nvPicPr>
            <p:cNvPr id="10" name="Graphic 4">
              <a:extLst>
                <a:ext uri="{FF2B5EF4-FFF2-40B4-BE49-F238E27FC236}">
                  <a16:creationId xmlns:a16="http://schemas.microsoft.com/office/drawing/2014/main" id="{530D4A5A-5004-0D26-4A6A-0621AE200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293409" y="1667388"/>
              <a:ext cx="335013" cy="335013"/>
            </a:xfrm>
            <a:prstGeom prst="rect">
              <a:avLst/>
            </a:prstGeom>
          </p:spPr>
        </p:pic>
      </p:grpSp>
      <p:grpSp>
        <p:nvGrpSpPr>
          <p:cNvPr id="36" name="Grupp 83">
            <a:extLst>
              <a:ext uri="{FF2B5EF4-FFF2-40B4-BE49-F238E27FC236}">
                <a16:creationId xmlns:a16="http://schemas.microsoft.com/office/drawing/2014/main" id="{CFE69345-0C6A-96F0-D0FF-94D58892861C}"/>
              </a:ext>
            </a:extLst>
          </p:cNvPr>
          <p:cNvGrpSpPr/>
          <p:nvPr/>
        </p:nvGrpSpPr>
        <p:grpSpPr>
          <a:xfrm>
            <a:off x="3474107" y="4941470"/>
            <a:ext cx="1248530" cy="946487"/>
            <a:chOff x="4989649" y="454488"/>
            <a:chExt cx="1248530" cy="946487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2A47CA6-23DE-CF14-D32E-2E049DDBE83F}"/>
                </a:ext>
              </a:extLst>
            </p:cNvPr>
            <p:cNvSpPr/>
            <p:nvPr/>
          </p:nvSpPr>
          <p:spPr>
            <a:xfrm>
              <a:off x="5327134" y="454488"/>
              <a:ext cx="476899" cy="534162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Box 3">
              <a:extLst>
                <a:ext uri="{FF2B5EF4-FFF2-40B4-BE49-F238E27FC236}">
                  <a16:creationId xmlns:a16="http://schemas.microsoft.com/office/drawing/2014/main" id="{64B40624-B919-51FF-A992-1BE24695D5CB}"/>
                </a:ext>
              </a:extLst>
            </p:cNvPr>
            <p:cNvSpPr txBox="1"/>
            <p:nvPr/>
          </p:nvSpPr>
          <p:spPr>
            <a:xfrm>
              <a:off x="4989649" y="985476"/>
              <a:ext cx="1248530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Förtroendemanna-hantering</a:t>
              </a:r>
            </a:p>
          </p:txBody>
        </p:sp>
        <p:pic>
          <p:nvPicPr>
            <p:cNvPr id="40" name="Graphic 4">
              <a:extLst>
                <a:ext uri="{FF2B5EF4-FFF2-40B4-BE49-F238E27FC236}">
                  <a16:creationId xmlns:a16="http://schemas.microsoft.com/office/drawing/2014/main" id="{1D81B403-C835-E43D-57C5-9C3E4AE9E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446408" y="542412"/>
              <a:ext cx="335013" cy="335012"/>
            </a:xfrm>
            <a:prstGeom prst="rect">
              <a:avLst/>
            </a:prstGeom>
          </p:spPr>
        </p:pic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D0DA6BE-5AFE-E062-A080-715938CE29F5}"/>
              </a:ext>
            </a:extLst>
          </p:cNvPr>
          <p:cNvSpPr/>
          <p:nvPr/>
        </p:nvSpPr>
        <p:spPr>
          <a:xfrm>
            <a:off x="3190629" y="4451576"/>
            <a:ext cx="2426399" cy="45327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importer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99FFF6F5-C9E8-53D3-5F00-1B1B9DCD63E4}"/>
              </a:ext>
            </a:extLst>
          </p:cNvPr>
          <p:cNvSpPr/>
          <p:nvPr/>
        </p:nvSpPr>
        <p:spPr>
          <a:xfrm>
            <a:off x="587374" y="4460167"/>
            <a:ext cx="2517669" cy="444679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Document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converter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852D0A6-C007-0C71-8FCB-4AD19B685953}"/>
              </a:ext>
            </a:extLst>
          </p:cNvPr>
          <p:cNvSpPr/>
          <p:nvPr/>
        </p:nvSpPr>
        <p:spPr>
          <a:xfrm>
            <a:off x="5678709" y="4449509"/>
            <a:ext cx="2426399" cy="44973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Mail importer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F3B9CE7F-DEAB-5CE5-264F-EEAB928C8325}"/>
              </a:ext>
            </a:extLst>
          </p:cNvPr>
          <p:cNvSpPr/>
          <p:nvPr/>
        </p:nvSpPr>
        <p:spPr>
          <a:xfrm>
            <a:off x="8190694" y="4444691"/>
            <a:ext cx="2586163" cy="45388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Informationsredovisning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AutoShape 10">
            <a:extLst>
              <a:ext uri="{FF2B5EF4-FFF2-40B4-BE49-F238E27FC236}">
                <a16:creationId xmlns:a16="http://schemas.microsoft.com/office/drawing/2014/main" id="{CE5FD9F4-345B-24B7-4BDD-CCFA3F95B4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4" name="Picture 9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F7B4F3F-9E0E-B441-0F01-850FE08E91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13" y="4511571"/>
            <a:ext cx="352267" cy="352267"/>
          </a:xfrm>
          <a:prstGeom prst="rect">
            <a:avLst/>
          </a:prstGeom>
        </p:spPr>
      </p:pic>
      <p:pic>
        <p:nvPicPr>
          <p:cNvPr id="102" name="Picture 101" descr="Icon&#10;&#10;Description automatically generated">
            <a:extLst>
              <a:ext uri="{FF2B5EF4-FFF2-40B4-BE49-F238E27FC236}">
                <a16:creationId xmlns:a16="http://schemas.microsoft.com/office/drawing/2014/main" id="{9C06A89A-2063-80BA-849A-2CB724B8A1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68" y="4510157"/>
            <a:ext cx="352267" cy="352267"/>
          </a:xfrm>
          <a:prstGeom prst="rect">
            <a:avLst/>
          </a:prstGeom>
        </p:spPr>
      </p:pic>
      <p:pic>
        <p:nvPicPr>
          <p:cNvPr id="104" name="Picture 103" descr="Icon&#10;&#10;Description automatically generated">
            <a:extLst>
              <a:ext uri="{FF2B5EF4-FFF2-40B4-BE49-F238E27FC236}">
                <a16:creationId xmlns:a16="http://schemas.microsoft.com/office/drawing/2014/main" id="{B666C875-E4E6-D2E0-79F8-EC16C7C4E6B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241" y="4499535"/>
            <a:ext cx="341110" cy="344192"/>
          </a:xfrm>
          <a:prstGeom prst="rect">
            <a:avLst/>
          </a:prstGeom>
        </p:spPr>
      </p:pic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481BA760-1161-D70A-C8B1-6C0942A9AD3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31" y="4499535"/>
            <a:ext cx="352267" cy="352267"/>
          </a:xfrm>
          <a:prstGeom prst="rect">
            <a:avLst/>
          </a:prstGeom>
        </p:spPr>
      </p:pic>
      <p:grpSp>
        <p:nvGrpSpPr>
          <p:cNvPr id="41" name="Grupp 30">
            <a:extLst>
              <a:ext uri="{FF2B5EF4-FFF2-40B4-BE49-F238E27FC236}">
                <a16:creationId xmlns:a16="http://schemas.microsoft.com/office/drawing/2014/main" id="{C0F155AE-4B0A-B773-1305-AEC18B9902B1}"/>
              </a:ext>
            </a:extLst>
          </p:cNvPr>
          <p:cNvGrpSpPr/>
          <p:nvPr/>
        </p:nvGrpSpPr>
        <p:grpSpPr>
          <a:xfrm>
            <a:off x="5391776" y="4957140"/>
            <a:ext cx="1092320" cy="933164"/>
            <a:chOff x="5660551" y="1509744"/>
            <a:chExt cx="1378992" cy="100884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9E40A73-BB3F-CDC3-B350-1D4F2AD1C929}"/>
                </a:ext>
              </a:extLst>
            </p:cNvPr>
            <p:cNvSpPr/>
            <p:nvPr/>
          </p:nvSpPr>
          <p:spPr>
            <a:xfrm>
              <a:off x="6025662" y="1509744"/>
              <a:ext cx="612229" cy="58268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TextBox 3">
              <a:extLst>
                <a:ext uri="{FF2B5EF4-FFF2-40B4-BE49-F238E27FC236}">
                  <a16:creationId xmlns:a16="http://schemas.microsoft.com/office/drawing/2014/main" id="{9DB53420-7E68-A63E-BA71-A33A07636C4F}"/>
                </a:ext>
              </a:extLst>
            </p:cNvPr>
            <p:cNvSpPr txBox="1"/>
            <p:nvPr/>
          </p:nvSpPr>
          <p:spPr>
            <a:xfrm>
              <a:off x="5660551" y="2086030"/>
              <a:ext cx="1378992" cy="432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Signerings-portalen</a:t>
              </a:r>
            </a:p>
          </p:txBody>
        </p:sp>
        <p:pic>
          <p:nvPicPr>
            <p:cNvPr id="52" name="Graphic 4">
              <a:extLst>
                <a:ext uri="{FF2B5EF4-FFF2-40B4-BE49-F238E27FC236}">
                  <a16:creationId xmlns:a16="http://schemas.microsoft.com/office/drawing/2014/main" id="{8FDCA3D7-7D1A-E5BE-F2B1-31ABF0D95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170265" y="1575850"/>
              <a:ext cx="422935" cy="42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22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2427-5629-86A8-4FBA-B9F7B2392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Portal Bas funktion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74647-0536-532D-8253-798EC45BC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/>
              <a:t>Verktyget för att kunna skapa och underhålla helintegrerade e-tjänster till Platina och W3D3</a:t>
            </a:r>
            <a:r>
              <a:rPr lang="en-US"/>
              <a:t>​</a:t>
            </a:r>
          </a:p>
          <a:p>
            <a:pPr lvl="1" fontAlgn="base"/>
            <a:r>
              <a:rPr lang="sv-SE"/>
              <a:t>Ansökningsformulär</a:t>
            </a:r>
            <a:r>
              <a:rPr lang="en-US"/>
              <a:t>​</a:t>
            </a:r>
          </a:p>
          <a:p>
            <a:pPr lvl="1" fontAlgn="base"/>
            <a:r>
              <a:rPr lang="sv-SE"/>
              <a:t>Mina Sidor</a:t>
            </a:r>
            <a:r>
              <a:rPr lang="en-US"/>
              <a:t>​</a:t>
            </a:r>
          </a:p>
          <a:p>
            <a:pPr marL="0" indent="0" algn="l" rtl="0" fontAlgn="base">
              <a:buNone/>
            </a:pPr>
            <a:endParaRPr lang="sv-SE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/>
              <a:t>Blankettfält </a:t>
            </a:r>
            <a:r>
              <a:rPr lang="sv-SE" err="1"/>
              <a:t>mappas</a:t>
            </a:r>
            <a:r>
              <a:rPr lang="sv-SE"/>
              <a:t> mot fält i W3D3</a:t>
            </a:r>
            <a:r>
              <a:rPr lang="en-US"/>
              <a:t>​/Platina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/>
              <a:t>Förinställningar för lagring och klassificering</a:t>
            </a:r>
            <a:endParaRPr lang="en-US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985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2427-5629-86A8-4FBA-B9F7B2392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Senaste kundträffen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74647-0536-532D-8253-798EC45BC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Fokus på utvecklingen då:</a:t>
            </a:r>
          </a:p>
          <a:p>
            <a:pPr lvl="1"/>
            <a:r>
              <a:rPr lang="sv-SE"/>
              <a:t>Platina och förtroendemannahantering</a:t>
            </a:r>
          </a:p>
          <a:p>
            <a:pPr lvl="1"/>
            <a:r>
              <a:rPr lang="sv-SE"/>
              <a:t>Politikerprofil och ersättningsrapportering</a:t>
            </a:r>
            <a:br>
              <a:rPr lang="sv-SE"/>
            </a:br>
            <a:endParaRPr lang="sv-SE"/>
          </a:p>
          <a:p>
            <a:endParaRPr lang="sv-S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9C7595-0AAC-2F05-5E14-FBD8A0EED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24" y="2463985"/>
            <a:ext cx="36957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2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2427-5629-86A8-4FBA-B9F7B2392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Releaser sedan sist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74647-0536-532D-8253-798EC45BC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Portal Bas 3.20</a:t>
            </a:r>
          </a:p>
          <a:p>
            <a:pPr marL="448945" lvl="1" indent="-182245"/>
            <a:r>
              <a:rPr lang="sv-SE" dirty="0"/>
              <a:t>Mina sidor mot Platina</a:t>
            </a:r>
            <a:endParaRPr lang="sv-SE">
              <a:cs typeface="Arial"/>
            </a:endParaRPr>
          </a:p>
          <a:p>
            <a:pPr marL="629920" lvl="2">
              <a:buFont typeface="Wingdings" panose="020B0604020202020204" pitchFamily="34" charset="0"/>
              <a:buChar char="§"/>
            </a:pPr>
            <a:r>
              <a:rPr lang="sv-SE">
                <a:cs typeface="Arial"/>
              </a:rPr>
              <a:t>Användar- och inloggningshantering</a:t>
            </a:r>
          </a:p>
          <a:p>
            <a:pPr marL="448945" lvl="1" indent="-182245"/>
            <a:r>
              <a:rPr lang="sv-SE" dirty="0"/>
              <a:t>Komplettering av ansökningar för båda systemen</a:t>
            </a:r>
            <a:endParaRPr lang="sv-SE">
              <a:cs typeface="Arial"/>
            </a:endParaRPr>
          </a:p>
          <a:p>
            <a:pPr marL="448945" lvl="1" indent="-182245"/>
            <a:r>
              <a:rPr lang="sv-SE" dirty="0"/>
              <a:t>Summeringssida för ansökningar</a:t>
            </a:r>
            <a:endParaRPr lang="sv-SE">
              <a:cs typeface="Arial"/>
            </a:endParaRPr>
          </a:p>
          <a:p>
            <a:pPr marL="448945" lvl="1" indent="-182245"/>
            <a:r>
              <a:rPr lang="sv-SE" dirty="0"/>
              <a:t>Avslutat stöd för Internet Explorer</a:t>
            </a:r>
            <a:endParaRPr lang="sv-SE">
              <a:cs typeface="Arial"/>
            </a:endParaRPr>
          </a:p>
          <a:p>
            <a:pPr marL="448945" lvl="1" indent="-182245"/>
            <a:r>
              <a:rPr lang="sv-SE" dirty="0" err="1"/>
              <a:t>Patch</a:t>
            </a:r>
            <a:r>
              <a:rPr lang="sv-SE" dirty="0"/>
              <a:t> finns för nya </a:t>
            </a:r>
            <a:r>
              <a:rPr lang="sv-SE" dirty="0" err="1"/>
              <a:t>BankID-API:et</a:t>
            </a:r>
            <a:r>
              <a:rPr lang="sv-SE" dirty="0"/>
              <a:t> och rörlig QR-kod</a:t>
            </a:r>
            <a:endParaRPr lang="sv-SE" sz="1200">
              <a:cs typeface="Arial"/>
            </a:endParaRPr>
          </a:p>
          <a:p>
            <a:pPr marL="448945" lvl="1" indent="-182245"/>
            <a:endParaRPr lang="sv-SE">
              <a:cs typeface="Arial"/>
            </a:endParaRP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893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2427-5629-86A8-4FBA-B9F7B2392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Releaser sedan sist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74647-0536-532D-8253-798EC45BC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Portal Bas 4.0</a:t>
            </a:r>
          </a:p>
          <a:p>
            <a:pPr lvl="1"/>
            <a:r>
              <a:rPr lang="sv-SE"/>
              <a:t>Testtung release, lite utveckling, mycket test</a:t>
            </a:r>
          </a:p>
          <a:p>
            <a:pPr lvl="1"/>
            <a:r>
              <a:rPr lang="sv-SE"/>
              <a:t>Tredjepartsbibliotek uppgraderade</a:t>
            </a:r>
          </a:p>
          <a:p>
            <a:pPr lvl="1"/>
            <a:r>
              <a:rPr lang="sv-SE"/>
              <a:t>Tillgänglighet</a:t>
            </a:r>
          </a:p>
          <a:p>
            <a:pPr lvl="2"/>
            <a:r>
              <a:rPr lang="sv-SE"/>
              <a:t>Färgscheman</a:t>
            </a:r>
          </a:p>
          <a:p>
            <a:pPr lvl="2"/>
            <a:r>
              <a:rPr lang="sv-SE"/>
              <a:t>Alternativtexter</a:t>
            </a:r>
          </a:p>
          <a:p>
            <a:pPr lvl="2"/>
            <a:r>
              <a:rPr lang="sv-SE"/>
              <a:t>Förlängning av session</a:t>
            </a:r>
          </a:p>
          <a:p>
            <a:pPr lvl="2"/>
            <a:r>
              <a:rPr lang="sv-SE"/>
              <a:t>Märkning av obligatoriska fält</a:t>
            </a:r>
          </a:p>
          <a:p>
            <a:pPr lvl="1"/>
            <a:r>
              <a:rPr lang="sv-SE"/>
              <a:t>Överflödiga fält borttagna</a:t>
            </a:r>
          </a:p>
          <a:p>
            <a:endParaRPr lang="sv-SE"/>
          </a:p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85AED-BD89-3BCF-F22A-A53A8402F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299" y="2844259"/>
            <a:ext cx="4919149" cy="36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7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0A1D-737B-3ECD-F81F-325E4D3F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Påminnelse</a:t>
            </a:r>
            <a:r>
              <a:rPr lang="en-US"/>
              <a:t> om bra </a:t>
            </a:r>
            <a:r>
              <a:rPr lang="en-US" err="1"/>
              <a:t>funktioner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9785F-8A80-6C70-A1FA-3E5698B81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W3D3</a:t>
            </a:r>
          </a:p>
          <a:p>
            <a:pPr lvl="1"/>
            <a:r>
              <a:rPr lang="en-US" err="1"/>
              <a:t>Lägg</a:t>
            </a:r>
            <a:r>
              <a:rPr lang="en-US"/>
              <a:t> till </a:t>
            </a:r>
            <a:r>
              <a:rPr lang="en-US" err="1"/>
              <a:t>paragraf</a:t>
            </a:r>
            <a:r>
              <a:rPr lang="en-US"/>
              <a:t> till </a:t>
            </a:r>
            <a:r>
              <a:rPr lang="en-US" err="1"/>
              <a:t>föredragninslista</a:t>
            </a:r>
            <a:endParaRPr lang="en-US"/>
          </a:p>
          <a:p>
            <a:pPr lvl="1"/>
            <a:r>
              <a:rPr lang="en-US"/>
              <a:t>W3D3 Control</a:t>
            </a:r>
          </a:p>
          <a:p>
            <a:pPr lvl="2"/>
            <a:r>
              <a:rPr lang="en-US" err="1"/>
              <a:t>Sätt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mappa</a:t>
            </a:r>
            <a:r>
              <a:rPr lang="en-US"/>
              <a:t> till </a:t>
            </a:r>
            <a:r>
              <a:rPr lang="en-US" err="1"/>
              <a:t>exempel</a:t>
            </a:r>
            <a:r>
              <a:rPr lang="en-US"/>
              <a:t> </a:t>
            </a:r>
            <a:r>
              <a:rPr lang="en-US" err="1"/>
              <a:t>rullgardinsmenyer</a:t>
            </a:r>
            <a:r>
              <a:rPr lang="en-US"/>
              <a:t> till </a:t>
            </a:r>
            <a:r>
              <a:rPr lang="en-US" err="1"/>
              <a:t>värden</a:t>
            </a:r>
            <a:r>
              <a:rPr lang="en-US"/>
              <a:t> i W3D3, till </a:t>
            </a:r>
            <a:r>
              <a:rPr lang="en-US" err="1"/>
              <a:t>exempel</a:t>
            </a:r>
            <a:r>
              <a:rPr lang="en-US"/>
              <a:t>, </a:t>
            </a:r>
            <a:r>
              <a:rPr lang="en-US" err="1"/>
              <a:t>användaren</a:t>
            </a:r>
            <a:r>
              <a:rPr lang="en-US"/>
              <a:t> </a:t>
            </a:r>
            <a:r>
              <a:rPr lang="en-US" err="1"/>
              <a:t>gör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val</a:t>
            </a:r>
            <a:r>
              <a:rPr lang="en-US"/>
              <a:t> </a:t>
            </a:r>
            <a:r>
              <a:rPr lang="en-US" err="1"/>
              <a:t>och</a:t>
            </a:r>
            <a:r>
              <a:rPr lang="en-US"/>
              <a:t> workflow </a:t>
            </a:r>
            <a:r>
              <a:rPr lang="en-US" err="1"/>
              <a:t>startas</a:t>
            </a:r>
            <a:r>
              <a:rPr lang="en-US"/>
              <a:t> </a:t>
            </a:r>
            <a:r>
              <a:rPr lang="en-US" err="1"/>
              <a:t>samt</a:t>
            </a:r>
            <a:r>
              <a:rPr lang="en-US"/>
              <a:t> </a:t>
            </a:r>
            <a:r>
              <a:rPr lang="en-US" err="1"/>
              <a:t>handläggare</a:t>
            </a:r>
            <a:r>
              <a:rPr lang="en-US"/>
              <a:t> </a:t>
            </a:r>
            <a:r>
              <a:rPr lang="en-US" err="1"/>
              <a:t>utses</a:t>
            </a:r>
            <a:r>
              <a:rPr lang="en-US"/>
              <a:t>. </a:t>
            </a:r>
            <a:r>
              <a:rPr lang="en-US" err="1"/>
              <a:t>Annat</a:t>
            </a:r>
            <a:r>
              <a:rPr lang="en-US"/>
              <a:t> </a:t>
            </a:r>
            <a:r>
              <a:rPr lang="en-US" err="1"/>
              <a:t>val</a:t>
            </a:r>
            <a:r>
              <a:rPr lang="en-US"/>
              <a:t> i </a:t>
            </a:r>
            <a:r>
              <a:rPr lang="en-US" err="1"/>
              <a:t>menyn</a:t>
            </a:r>
            <a:r>
              <a:rPr lang="en-US"/>
              <a:t> </a:t>
            </a:r>
            <a:r>
              <a:rPr lang="en-US" err="1"/>
              <a:t>startar</a:t>
            </a:r>
            <a:r>
              <a:rPr lang="en-US"/>
              <a:t> </a:t>
            </a:r>
            <a:r>
              <a:rPr lang="en-US" err="1"/>
              <a:t>annat</a:t>
            </a:r>
            <a:r>
              <a:rPr lang="en-US"/>
              <a:t> workflow </a:t>
            </a:r>
            <a:r>
              <a:rPr lang="en-US" err="1"/>
              <a:t>och</a:t>
            </a:r>
            <a:r>
              <a:rPr lang="en-US"/>
              <a:t> </a:t>
            </a:r>
            <a:r>
              <a:rPr lang="en-US" err="1"/>
              <a:t>utser</a:t>
            </a:r>
            <a:r>
              <a:rPr lang="en-US"/>
              <a:t> </a:t>
            </a:r>
            <a:r>
              <a:rPr lang="en-US" err="1"/>
              <a:t>annan</a:t>
            </a:r>
            <a:r>
              <a:rPr lang="en-US"/>
              <a:t> </a:t>
            </a:r>
            <a:r>
              <a:rPr lang="en-US" err="1"/>
              <a:t>handläggare</a:t>
            </a:r>
            <a:r>
              <a:rPr lang="en-US"/>
              <a:t>.</a:t>
            </a:r>
          </a:p>
          <a:p>
            <a:pPr lvl="2"/>
            <a:endParaRPr lang="en-US"/>
          </a:p>
          <a:p>
            <a:pPr lvl="1"/>
            <a:r>
              <a:rPr lang="en-US"/>
              <a:t>Platina</a:t>
            </a:r>
          </a:p>
          <a:p>
            <a:pPr lvl="2"/>
            <a:r>
              <a:rPr lang="en-US" err="1"/>
              <a:t>Förtroendemannahantering</a:t>
            </a:r>
            <a:r>
              <a:rPr lang="en-US"/>
              <a:t>. </a:t>
            </a:r>
            <a:r>
              <a:rPr lang="en-US" err="1"/>
              <a:t>Politikerprofil</a:t>
            </a:r>
            <a:r>
              <a:rPr lang="en-US"/>
              <a:t> </a:t>
            </a:r>
            <a:r>
              <a:rPr lang="en-US" err="1"/>
              <a:t>och</a:t>
            </a:r>
            <a:r>
              <a:rPr lang="en-US"/>
              <a:t> </a:t>
            </a:r>
            <a:r>
              <a:rPr lang="en-US" err="1"/>
              <a:t>ersättningsrapportering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71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2427-5629-86A8-4FBA-B9F7B2392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Kommande release och fokus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74647-0536-532D-8253-798EC45BC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Portal Bas 4.1</a:t>
            </a:r>
          </a:p>
          <a:p>
            <a:pPr lvl="1"/>
            <a:r>
              <a:rPr lang="sv-SE"/>
              <a:t>Prestanda – testmetod och förbättringar i teknik</a:t>
            </a:r>
          </a:p>
          <a:p>
            <a:pPr lvl="1"/>
            <a:r>
              <a:rPr lang="sv-SE" err="1"/>
              <a:t>Responsiv</a:t>
            </a:r>
            <a:r>
              <a:rPr lang="sv-SE"/>
              <a:t> </a:t>
            </a:r>
            <a:r>
              <a:rPr lang="sv-SE" err="1"/>
              <a:t>textbox</a:t>
            </a:r>
            <a:r>
              <a:rPr lang="sv-SE"/>
              <a:t>, all text visas i PDF</a:t>
            </a:r>
          </a:p>
          <a:p>
            <a:pPr lvl="1"/>
            <a:r>
              <a:rPr lang="sv-SE"/>
              <a:t>Omedelbar validering av fält</a:t>
            </a:r>
          </a:p>
          <a:p>
            <a:pPr lvl="1"/>
            <a:r>
              <a:rPr lang="sv-SE"/>
              <a:t>Separat lösenordshantering för administratörer</a:t>
            </a:r>
          </a:p>
          <a:p>
            <a:pPr lvl="1"/>
            <a:r>
              <a:rPr lang="sv-SE"/>
              <a:t>Korrekta radbrytningar i PDF som skapas</a:t>
            </a:r>
          </a:p>
          <a:p>
            <a:pPr lvl="1"/>
            <a:r>
              <a:rPr lang="sv-SE" err="1"/>
              <a:t>BankID</a:t>
            </a:r>
            <a:r>
              <a:rPr lang="sv-SE"/>
              <a:t> – enbart mot nytt API och enbart QR-kod (säker start)</a:t>
            </a:r>
          </a:p>
          <a:p>
            <a:pPr lvl="1"/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71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2427-5629-86A8-4FBA-B9F7B2392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Tips: Användarförening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74647-0536-532D-8253-798EC45BC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992313"/>
            <a:ext cx="10991850" cy="390048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>
                <a:cs typeface="Arial"/>
              </a:rPr>
              <a:t>Uppsala universitet håller i föreningen</a:t>
            </a:r>
          </a:p>
          <a:p>
            <a:r>
              <a:rPr lang="sv-SE" dirty="0">
                <a:cs typeface="Arial"/>
              </a:rPr>
              <a:t>Alla med Portal Bas är välkomna</a:t>
            </a:r>
          </a:p>
          <a:p>
            <a:r>
              <a:rPr lang="sv-SE" dirty="0">
                <a:cs typeface="Arial"/>
              </a:rPr>
              <a:t>Intresseanmälan till portalnätverket</a:t>
            </a:r>
            <a:br>
              <a:rPr lang="sv-SE" dirty="0">
                <a:cs typeface="Arial"/>
              </a:rPr>
            </a:br>
            <a:r>
              <a:rPr lang="en-US" sz="2400" dirty="0">
                <a:hlinkClick r:id="rId3"/>
              </a:rPr>
              <a:t>https://form.diariet.uu.se/intresseanmalan-till-portal-bas-natverk-1</a:t>
            </a:r>
            <a:r>
              <a:rPr lang="en-US" sz="2400" dirty="0"/>
              <a:t> </a:t>
            </a:r>
          </a:p>
          <a:p>
            <a:r>
              <a:rPr lang="sv-SE" dirty="0">
                <a:cs typeface="Arial"/>
              </a:rPr>
              <a:t>Kontaktperson: Måns Bergkvist</a:t>
            </a:r>
          </a:p>
          <a:p>
            <a:pPr marL="0" indent="0">
              <a:buNone/>
            </a:pPr>
            <a:endParaRPr lang="sv-SE" sz="4000" dirty="0">
              <a:cs typeface="Arial"/>
            </a:endParaRPr>
          </a:p>
          <a:p>
            <a:pPr marL="0" indent="0" algn="ctr">
              <a:buNone/>
            </a:pPr>
            <a:r>
              <a:rPr lang="sv-SE" sz="4000" dirty="0">
                <a:cs typeface="Arial"/>
              </a:rPr>
              <a:t>mans.bergkvist@uu.se</a:t>
            </a:r>
          </a:p>
          <a:p>
            <a:pPr lvl="1"/>
            <a:endParaRPr lang="sv-SE" dirty="0">
              <a:cs typeface="Arial"/>
            </a:endParaRPr>
          </a:p>
          <a:p>
            <a:pPr marL="0" indent="0">
              <a:buNone/>
            </a:pPr>
            <a:endParaRPr lang="sv-SE" dirty="0">
              <a:cs typeface="Arial"/>
            </a:endParaRPr>
          </a:p>
          <a:p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50615"/>
      </p:ext>
    </p:extLst>
  </p:cSld>
  <p:clrMapOvr>
    <a:masterClrMapping/>
  </p:clrMapOvr>
</p:sld>
</file>

<file path=ppt/theme/theme1.xml><?xml version="1.0" encoding="utf-8"?>
<a:theme xmlns:a="http://schemas.openxmlformats.org/drawingml/2006/main" name="Formpipe - Dark mode">
  <a:themeElements>
    <a:clrScheme name="Formpip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AB13D5"/>
      </a:accent1>
      <a:accent2>
        <a:srgbClr val="5100B3"/>
      </a:accent2>
      <a:accent3>
        <a:srgbClr val="3333FF"/>
      </a:accent3>
      <a:accent4>
        <a:srgbClr val="9999FF"/>
      </a:accent4>
      <a:accent5>
        <a:srgbClr val="F67474"/>
      </a:accent5>
      <a:accent6>
        <a:srgbClr val="FF0000"/>
      </a:accent6>
      <a:hlink>
        <a:srgbClr val="AB13D5"/>
      </a:hlink>
      <a:folHlink>
        <a:srgbClr val="AB13D5"/>
      </a:folHlink>
    </a:clrScheme>
    <a:fontScheme name="Formpip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">
              <a:schemeClr val="accent1"/>
            </a:gs>
            <a:gs pos="99000">
              <a:schemeClr val="accent2"/>
            </a:gs>
          </a:gsLst>
          <a:lin ang="10800000" scaled="1"/>
        </a:gradFill>
        <a:ln>
          <a:noFill/>
        </a:ln>
      </a:spPr>
      <a:bodyPr lIns="0" tIns="0" rIns="0" bIns="0" rtlCol="0" anchor="ctr"/>
      <a:lstStyle>
        <a:defPPr algn="ctr">
          <a:defRPr sz="8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>
      <a:srgbClr val="DDDDDD"/>
    </a:custClr>
    <a:custClr>
      <a:srgbClr val="C5C5C5"/>
    </a:custClr>
    <a:custClr>
      <a:srgbClr val="969696"/>
    </a:custClr>
    <a:custClr>
      <a:srgbClr val="7B7B7B"/>
    </a:custClr>
    <a:custClr>
      <a:srgbClr val="5E5E5E"/>
    </a:custClr>
    <a:custClr>
      <a:srgbClr val="3D3D3D"/>
    </a:custClr>
  </a:custClrLst>
  <a:extLst>
    <a:ext uri="{05A4C25C-085E-4340-85A3-A5531E510DB2}">
      <thm15:themeFamily xmlns:thm15="http://schemas.microsoft.com/office/thememl/2012/main" name="Formpipe template" id="{CFCE8166-7186-43F5-9200-C645DCAB81AA}" vid="{608F2265-2000-48CA-8C9A-DE7676DB9350}"/>
    </a:ext>
  </a:extLst>
</a:theme>
</file>

<file path=ppt/theme/theme2.xml><?xml version="1.0" encoding="utf-8"?>
<a:theme xmlns:a="http://schemas.openxmlformats.org/drawingml/2006/main" name="Formpipe - Bright mode">
  <a:themeElements>
    <a:clrScheme name="Formpip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AB13D5"/>
      </a:accent1>
      <a:accent2>
        <a:srgbClr val="5100B3"/>
      </a:accent2>
      <a:accent3>
        <a:srgbClr val="3333FF"/>
      </a:accent3>
      <a:accent4>
        <a:srgbClr val="9999FF"/>
      </a:accent4>
      <a:accent5>
        <a:srgbClr val="F67474"/>
      </a:accent5>
      <a:accent6>
        <a:srgbClr val="FF0000"/>
      </a:accent6>
      <a:hlink>
        <a:srgbClr val="AB13D5"/>
      </a:hlink>
      <a:folHlink>
        <a:srgbClr val="AB13D5"/>
      </a:folHlink>
    </a:clrScheme>
    <a:fontScheme name="Formpip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1"/>
            </a:gs>
            <a:gs pos="100000">
              <a:schemeClr val="accent2"/>
            </a:gs>
          </a:gsLst>
          <a:lin ang="10800000" scaled="1"/>
        </a:gra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ormpipe template" id="{CFCE8166-7186-43F5-9200-C645DCAB81AA}" vid="{F1276C1C-1F21-45C2-AD79-93B361B34CAA}"/>
    </a:ext>
  </a:extLst>
</a:theme>
</file>

<file path=ppt/theme/theme3.xml><?xml version="1.0" encoding="utf-8"?>
<a:theme xmlns:a="http://schemas.openxmlformats.org/drawingml/2006/main" name="Office Theme">
  <a:themeElements>
    <a:clrScheme name="Formpip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AB13D5"/>
      </a:accent1>
      <a:accent2>
        <a:srgbClr val="5100B3"/>
      </a:accent2>
      <a:accent3>
        <a:srgbClr val="3333FF"/>
      </a:accent3>
      <a:accent4>
        <a:srgbClr val="9999FF"/>
      </a:accent4>
      <a:accent5>
        <a:srgbClr val="F67474"/>
      </a:accent5>
      <a:accent6>
        <a:srgbClr val="FF0000"/>
      </a:accent6>
      <a:hlink>
        <a:srgbClr val="5F5F5F"/>
      </a:hlink>
      <a:folHlink>
        <a:srgbClr val="919191"/>
      </a:folHlink>
    </a:clrScheme>
    <a:fontScheme name="Formpip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Formpip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AB13D5"/>
      </a:accent1>
      <a:accent2>
        <a:srgbClr val="5100B3"/>
      </a:accent2>
      <a:accent3>
        <a:srgbClr val="3333FF"/>
      </a:accent3>
      <a:accent4>
        <a:srgbClr val="9999FF"/>
      </a:accent4>
      <a:accent5>
        <a:srgbClr val="F67474"/>
      </a:accent5>
      <a:accent6>
        <a:srgbClr val="FF0000"/>
      </a:accent6>
      <a:hlink>
        <a:srgbClr val="5F5F5F"/>
      </a:hlink>
      <a:folHlink>
        <a:srgbClr val="919191"/>
      </a:folHlink>
    </a:clrScheme>
    <a:fontScheme name="Formpip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42487D93FBC64BAB5BFE4C5929360B" ma:contentTypeVersion="18" ma:contentTypeDescription="Create a new document." ma:contentTypeScope="" ma:versionID="61c1e31969c0737ef79da806689b413a">
  <xsd:schema xmlns:xsd="http://www.w3.org/2001/XMLSchema" xmlns:xs="http://www.w3.org/2001/XMLSchema" xmlns:p="http://schemas.microsoft.com/office/2006/metadata/properties" xmlns:ns2="571af84e-2bb8-47e1-83c5-c874cd145702" xmlns:ns3="fdbede8f-a162-43ef-b004-b3e246fb1044" targetNamespace="http://schemas.microsoft.com/office/2006/metadata/properties" ma:root="true" ma:fieldsID="2975010441984bb5ef1dabea7e2b6240" ns2:_="" ns3:_="">
    <xsd:import namespace="571af84e-2bb8-47e1-83c5-c874cd145702"/>
    <xsd:import namespace="fdbede8f-a162-43ef-b004-b3e246fb1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af84e-2bb8-47e1-83c5-c874cd1457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83a3b4-ae2d-47f8-8995-e917882312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ede8f-a162-43ef-b004-b3e246fb104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e37b53f-7155-4c67-90eb-7162643cd975}" ma:internalName="TaxCatchAll" ma:showField="CatchAllData" ma:web="fdbede8f-a162-43ef-b004-b3e246fb1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1af84e-2bb8-47e1-83c5-c874cd145702">
      <Terms xmlns="http://schemas.microsoft.com/office/infopath/2007/PartnerControls"/>
    </lcf76f155ced4ddcb4097134ff3c332f>
    <TaxCatchAll xmlns="fdbede8f-a162-43ef-b004-b3e246fb1044" xsi:nil="true"/>
  </documentManagement>
</p:properties>
</file>

<file path=customXml/itemProps1.xml><?xml version="1.0" encoding="utf-8"?>
<ds:datastoreItem xmlns:ds="http://schemas.openxmlformats.org/officeDocument/2006/customXml" ds:itemID="{D7CEB525-D940-42B4-BD8B-43290D499E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B49667-269E-4181-9822-D6243B9591AE}"/>
</file>

<file path=customXml/itemProps3.xml><?xml version="1.0" encoding="utf-8"?>
<ds:datastoreItem xmlns:ds="http://schemas.openxmlformats.org/officeDocument/2006/customXml" ds:itemID="{0C73769A-B0AB-4115-A7C1-EB3136791329}">
  <ds:schemaRefs>
    <ds:schemaRef ds:uri="b9b1237d-ed20-4fcb-bf8b-1827a2fd659c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6069ac06-30c9-423a-99b2-61a462d15bfb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Formpipe template</Template>
  <TotalTime>80</TotalTime>
  <Words>448</Words>
  <Application>Microsoft Office PowerPoint</Application>
  <PresentationFormat>Widescreen</PresentationFormat>
  <Paragraphs>108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Formpipe - Dark mode</vt:lpstr>
      <vt:lpstr>Formpipe - Bright mode</vt:lpstr>
      <vt:lpstr>Portal Bas</vt:lpstr>
      <vt:lpstr>Bakgrund – “Kundpilen”</vt:lpstr>
      <vt:lpstr>Portal Bas funktion</vt:lpstr>
      <vt:lpstr>Senaste kundträffen</vt:lpstr>
      <vt:lpstr>Releaser sedan sist</vt:lpstr>
      <vt:lpstr>Releaser sedan sist</vt:lpstr>
      <vt:lpstr>Påminnelse om bra funktioner</vt:lpstr>
      <vt:lpstr>Kommande release och fokus</vt:lpstr>
      <vt:lpstr>Tips: Användarförening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Instructions.</dc:title>
  <dc:creator>Amanda Westerholm</dc:creator>
  <cp:lastModifiedBy>Matthias Pettersson</cp:lastModifiedBy>
  <cp:revision>1</cp:revision>
  <dcterms:created xsi:type="dcterms:W3CDTF">2022-10-17T13:05:11Z</dcterms:created>
  <dcterms:modified xsi:type="dcterms:W3CDTF">2024-03-20T11:10:28Z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0x0101006F42487D93FBC64BAB5BFE4C5929360B</vt:lpwstr>
  </property>
  <property fmtid="{D5CDD505-2E9C-101B-9397-08002B2CF9AE}" pid="3" name="MediaServiceImageTags">
    <vt:lpwstr/>
  </property>
</Properties>
</file>